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9"/>
  </p:notesMasterIdLst>
  <p:sldIdLst>
    <p:sldId id="256" r:id="rId4"/>
    <p:sldId id="257" r:id="rId5"/>
    <p:sldId id="258" r:id="rId6"/>
    <p:sldId id="259" r:id="rId7"/>
    <p:sldId id="260" r:id="rId8"/>
  </p:sldIdLst>
  <p:sldSz cx="9144000" cy="6858000" type="screen4x3"/>
  <p:notesSz cx="6794500" cy="99314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Geneva" charset="0"/>
        <a:cs typeface="Geneva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Geneva" charset="0"/>
        <a:cs typeface="Geneva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Geneva" charset="0"/>
        <a:cs typeface="Geneva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Geneva" charset="0"/>
        <a:cs typeface="Geneva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Geneva" charset="0"/>
        <a:cs typeface="Geneva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Geneva" charset="0"/>
        <a:cs typeface="Geneva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Geneva" charset="0"/>
        <a:cs typeface="Geneva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Geneva" charset="0"/>
        <a:cs typeface="Geneva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2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2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0" y="0"/>
            <a:ext cx="6794500" cy="9931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53" tIns="46077" rIns="92153" bIns="46077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0" y="0"/>
            <a:ext cx="6794500" cy="9931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53" tIns="46077" rIns="92153" bIns="46077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53" tIns="46077" rIns="92153" bIns="46077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84810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53" tIns="46077" rIns="92153" bIns="46077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4102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2813" y="744538"/>
            <a:ext cx="4964112" cy="3722687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8050"/>
            <a:ext cx="543083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02" tIns="47165" rIns="90702" bIns="47165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 noProof="0" smtClean="0"/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0" y="9432925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53" tIns="46077" rIns="92153" bIns="46077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48100" y="9432925"/>
            <a:ext cx="29400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02" tIns="47165" rIns="90702" bIns="471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0" algn="l"/>
                <a:tab pos="451167" algn="l"/>
                <a:tab pos="903934" algn="l"/>
                <a:tab pos="1356700" algn="l"/>
                <a:tab pos="1809468" algn="l"/>
                <a:tab pos="2262234" algn="l"/>
                <a:tab pos="2715001" algn="l"/>
                <a:tab pos="3167767" algn="l"/>
                <a:tab pos="3620535" algn="l"/>
                <a:tab pos="4073301" algn="l"/>
                <a:tab pos="4526068" algn="l"/>
                <a:tab pos="4978834" algn="l"/>
                <a:tab pos="5431602" algn="l"/>
                <a:tab pos="5884368" algn="l"/>
                <a:tab pos="6337135" algn="l"/>
                <a:tab pos="6789901" algn="l"/>
                <a:tab pos="7242669" algn="l"/>
                <a:tab pos="7695435" algn="l"/>
                <a:tab pos="8148202" algn="l"/>
                <a:tab pos="8600968" algn="l"/>
                <a:tab pos="9053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AF7F9592-05BA-4881-8ADB-FB3D9BE1AF9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99267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73CD9A01-486A-4C52-851B-6CC605826782}" type="slidenum">
              <a:rPr lang="nl-NL" altLang="nl-NL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</a:t>
            </a:fld>
            <a:endParaRPr lang="nl-NL" altLang="nl-NL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7287" cy="372586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679450" y="4718050"/>
            <a:ext cx="5434013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53" tIns="46077" rIns="92153" bIns="46077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9112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DF9630C0-693A-4CE8-86BE-63C1C00010E8}" type="slidenum">
              <a:rPr lang="nl-NL" altLang="nl-NL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</a:t>
            </a:fld>
            <a:endParaRPr lang="nl-NL" altLang="nl-NL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7287" cy="372586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679450" y="4718050"/>
            <a:ext cx="5434013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53" tIns="46077" rIns="92153" bIns="46077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848100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02" tIns="47165" rIns="90702" bIns="47165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63D703E-24FC-4972-BAD0-5974DF22A775}" type="slidenum">
              <a:rPr lang="nl-NL" altLang="nl-NL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044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FA1844AF-9CB8-4301-B0CA-4317BA144918}" type="slidenum">
              <a:rPr lang="nl-NL" altLang="nl-NL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3</a:t>
            </a:fld>
            <a:endParaRPr lang="nl-NL" altLang="nl-NL" smtClean="0"/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7287" cy="372586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679450" y="4718050"/>
            <a:ext cx="5434013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53" tIns="46077" rIns="92153" bIns="46077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3848100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02" tIns="47165" rIns="90702" bIns="47165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EE44318-21D8-4A3D-A428-846D7E130399}" type="slidenum">
              <a:rPr lang="nl-NL" altLang="nl-NL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4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62A2F3C4-E4A9-4E76-8C10-87AD3ABEA636}" type="slidenum">
              <a:rPr lang="nl-NL" altLang="nl-NL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4</a:t>
            </a:fld>
            <a:endParaRPr lang="nl-NL" altLang="nl-NL" smtClean="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7287" cy="372586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679450" y="4718050"/>
            <a:ext cx="5434013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53" tIns="46077" rIns="92153" bIns="46077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3848100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02" tIns="47165" rIns="90702" bIns="47165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5108ED4-120C-428C-B173-65855598674B}" type="slidenum">
              <a:rPr lang="nl-NL" altLang="nl-NL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9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F8AFC2E3-EE28-4EEF-8EDD-0B45C69A4281}" type="slidenum">
              <a:rPr lang="nl-NL" altLang="nl-NL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5</a:t>
            </a:fld>
            <a:endParaRPr lang="nl-NL" altLang="nl-NL" smtClean="0"/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7287" cy="372586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679450" y="4718050"/>
            <a:ext cx="5434013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53" tIns="46077" rIns="92153" bIns="46077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8180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2034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982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137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375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2028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2470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7506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7624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7792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433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89748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6413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27435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3902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9834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85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8267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78212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9157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8694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7099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68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58358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790764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003325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81772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38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17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88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275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5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8100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8598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6248400"/>
            <a:ext cx="9144000" cy="107950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04800"/>
            <a:ext cx="7350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975350"/>
            <a:ext cx="1079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Geneva" charset="0"/>
          <a:cs typeface="Geneva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Geneva" charset="0"/>
          <a:cs typeface="Geneva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Geneva" charset="0"/>
          <a:cs typeface="Geneva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Geneva" charset="0"/>
          <a:cs typeface="Geneva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Geneva" charset="0"/>
          <a:cs typeface="Geneva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Geneva" charset="0"/>
          <a:cs typeface="Geneva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Geneva" charset="0"/>
          <a:cs typeface="Geneva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Geneva" charset="0"/>
          <a:cs typeface="Geneva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1"/>
          <p:cNvSpPr txBox="1">
            <a:spLocks noChangeArrowheads="1"/>
          </p:cNvSpPr>
          <p:nvPr/>
        </p:nvSpPr>
        <p:spPr bwMode="auto">
          <a:xfrm>
            <a:off x="381000" y="5994400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buSzPct val="100000"/>
              <a:defRPr/>
            </a:pPr>
            <a:fld id="{64E6E8AC-086C-4799-97F1-741295BA6E1C}" type="slidenum">
              <a:rPr lang="nl-NL" altLang="nl-NL" sz="1000" smtClean="0">
                <a:cs typeface="Arial" panose="020B0604020202020204" pitchFamily="34" charset="0"/>
              </a:rPr>
              <a:pPr eaLnBrk="1" hangingPunct="1">
                <a:buSzPct val="100000"/>
                <a:defRPr/>
              </a:pPr>
              <a:t>‹nr.›</a:t>
            </a:fld>
            <a:endParaRPr lang="nl-NL" altLang="nl-NL" sz="1000" smtClean="0">
              <a:cs typeface="Arial" panose="020B0604020202020204" pitchFamily="34" charset="0"/>
            </a:endParaRP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6248400"/>
            <a:ext cx="9144000" cy="107950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>
              <a:cs typeface="Arial" panose="020B0604020202020204" pitchFamily="34" charset="0"/>
            </a:endParaRP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75" y="304800"/>
            <a:ext cx="733425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975350"/>
            <a:ext cx="1079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81000" y="5994400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buSzPct val="100000"/>
              <a:defRPr/>
            </a:pPr>
            <a:fld id="{A1B592F0-5365-4217-817C-39473BE61CA1}" type="slidenum">
              <a:rPr lang="nl-NL" altLang="nl-NL" sz="1000" smtClean="0">
                <a:cs typeface="Arial" panose="020B0604020202020204" pitchFamily="34" charset="0"/>
              </a:rPr>
              <a:pPr eaLnBrk="1" hangingPunct="1">
                <a:buSzPct val="100000"/>
                <a:defRPr/>
              </a:pPr>
              <a:t>‹nr.›</a:t>
            </a:fld>
            <a:endParaRPr lang="nl-NL" altLang="nl-NL" sz="1000" smtClean="0">
              <a:cs typeface="Arial" panose="020B0604020202020204" pitchFamily="34" charset="0"/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6248400"/>
            <a:ext cx="9144000" cy="107950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>
              <a:cs typeface="Arial" panose="020B0604020202020204" pitchFamily="34" charset="0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75" y="304800"/>
            <a:ext cx="733425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975350"/>
            <a:ext cx="1079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1484313"/>
            <a:ext cx="2640012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304800" y="765175"/>
            <a:ext cx="779621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>
              <a:buSzPct val="100000"/>
            </a:pPr>
            <a:r>
              <a:rPr lang="en-GB" altLang="nl-NL" sz="3900" b="1" dirty="0" err="1">
                <a:solidFill>
                  <a:srgbClr val="FFFFFF"/>
                </a:solidFill>
                <a:cs typeface="Arial" panose="020B0604020202020204" pitchFamily="34" charset="0"/>
              </a:rPr>
              <a:t>Trainingvoorbereiding</a:t>
            </a:r>
            <a:r>
              <a:rPr lang="en-GB" altLang="nl-NL" sz="3900" b="1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GB" altLang="nl-NL" sz="3900" dirty="0" err="1">
                <a:solidFill>
                  <a:srgbClr val="FFFFFF"/>
                </a:solidFill>
                <a:cs typeface="Arial" panose="020B0604020202020204" pitchFamily="34" charset="0"/>
              </a:rPr>
              <a:t>formulier</a:t>
            </a:r>
            <a:endParaRPr lang="en-GB" altLang="nl-NL" sz="39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>
              <a:buSzPct val="100000"/>
            </a:pPr>
            <a:r>
              <a:rPr lang="en-GB" altLang="nl-NL" sz="2800" dirty="0">
                <a:solidFill>
                  <a:srgbClr val="FFFFFF"/>
                </a:solidFill>
                <a:cs typeface="Arial" panose="020B0604020202020204" pitchFamily="34" charset="0"/>
              </a:rPr>
              <a:t>Trainer – Coach </a:t>
            </a:r>
            <a:r>
              <a:rPr lang="en-GB" altLang="nl-NL" sz="2800" dirty="0" err="1">
                <a:solidFill>
                  <a:srgbClr val="FFFFFF"/>
                </a:solidFill>
                <a:cs typeface="Arial" panose="020B0604020202020204" pitchFamily="34" charset="0"/>
              </a:rPr>
              <a:t>Veldvoetbal</a:t>
            </a:r>
            <a:endParaRPr lang="en-GB" altLang="nl-NL" sz="28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23850" y="2595563"/>
            <a:ext cx="8370888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920" tIns="48960" rIns="97920" bIns="489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buSzPct val="100000"/>
            </a:pPr>
            <a:r>
              <a:rPr lang="nl-NL" altLang="nl-NL" sz="14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					</a:t>
            </a:r>
            <a:endParaRPr lang="nl-NL" altLang="nl-NL" sz="1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SzPct val="100000"/>
            </a:pPr>
            <a:endParaRPr lang="en-US" altLang="nl-NL" sz="1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SzPct val="100000"/>
            </a:pPr>
            <a:r>
              <a:rPr lang="en-US" altLang="nl-NL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TEAM </a:t>
            </a:r>
          </a:p>
          <a:p>
            <a:pPr eaLnBrk="1" hangingPunct="1">
              <a:buSzPct val="100000"/>
            </a:pPr>
            <a:endParaRPr lang="en-US" altLang="nl-NL" sz="1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SzPct val="100000"/>
            </a:pPr>
            <a:r>
              <a:rPr lang="en-US" altLang="nl-NL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TEAMFUNCTIE</a:t>
            </a:r>
          </a:p>
          <a:p>
            <a:pPr eaLnBrk="1" hangingPunct="1">
              <a:buSzPct val="100000"/>
            </a:pPr>
            <a:endParaRPr lang="en-US" altLang="nl-NL" sz="1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SzPct val="100000"/>
            </a:pPr>
            <a:r>
              <a:rPr lang="en-US" altLang="nl-NL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TEAMTAAK</a:t>
            </a:r>
          </a:p>
          <a:p>
            <a:pPr eaLnBrk="1" hangingPunct="1">
              <a:buSzPct val="100000"/>
            </a:pPr>
            <a:endParaRPr lang="en-US" altLang="nl-NL" sz="1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SzPct val="100000"/>
            </a:pPr>
            <a:r>
              <a:rPr lang="en-US" altLang="nl-NL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SPEELVELDGEDEELTE</a:t>
            </a:r>
          </a:p>
          <a:p>
            <a:pPr eaLnBrk="1" hangingPunct="1">
              <a:buSzPct val="100000"/>
            </a:pPr>
            <a:endParaRPr lang="en-US" altLang="nl-NL" sz="1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SzPct val="100000"/>
            </a:pPr>
            <a:r>
              <a:rPr lang="en-US" altLang="nl-NL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 TEGENPARTIJ</a:t>
            </a:r>
          </a:p>
          <a:p>
            <a:pPr eaLnBrk="1" hangingPunct="1">
              <a:buSzPct val="100000"/>
            </a:pPr>
            <a:endParaRPr lang="en-US" altLang="nl-NL" sz="1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SzPct val="100000"/>
            </a:pPr>
            <a:r>
              <a:rPr lang="en-US" altLang="nl-NL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DOELSTELLING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2627313" y="3400425"/>
            <a:ext cx="6059487" cy="2484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r>
              <a:rPr lang="nl-NL" altLang="nl-NL" sz="1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verdedigen</a:t>
            </a:r>
            <a:endParaRPr lang="nl-NL" altLang="nl-NL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2627312" y="2598051"/>
            <a:ext cx="6059487" cy="2484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r>
              <a:rPr lang="nl-NL" altLang="nl-NL" sz="1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JO19 -1 tm  JO15-2</a:t>
            </a:r>
            <a:endParaRPr lang="nl-NL" altLang="nl-NL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2627313" y="2968625"/>
            <a:ext cx="6059487" cy="2484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endParaRPr lang="nl-NL" altLang="nl-NL" sz="1000" b="1" dirty="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2627313" y="3832225"/>
            <a:ext cx="6059487" cy="2484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r>
              <a:rPr lang="nl-NL" altLang="nl-NL" sz="1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verdedigingstechniek</a:t>
            </a:r>
            <a:endParaRPr lang="nl-NL" altLang="nl-NL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2627313" y="4264025"/>
            <a:ext cx="6059487" cy="2484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r>
              <a:rPr lang="nl-NL" altLang="nl-NL" sz="1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Eigen helft</a:t>
            </a:r>
            <a:endParaRPr lang="nl-NL" altLang="nl-NL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2627313" y="4697413"/>
            <a:ext cx="6059487" cy="2484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r>
              <a:rPr lang="nl-NL" altLang="nl-NL" sz="1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aanvallen</a:t>
            </a:r>
            <a:endParaRPr lang="nl-NL" altLang="nl-NL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2627313" y="5129213"/>
            <a:ext cx="6059487" cy="2484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r>
              <a:rPr lang="nl-NL" altLang="nl-NL" sz="1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aanleren/verbeteren van de verdedigingstechniek</a:t>
            </a:r>
            <a:endParaRPr lang="nl-NL" altLang="nl-NL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1"/>
          <p:cNvSpPr>
            <a:spLocks/>
          </p:cNvSpPr>
          <p:nvPr/>
        </p:nvSpPr>
        <p:spPr bwMode="auto">
          <a:xfrm rot="60000" flipH="1" flipV="1">
            <a:off x="7967663" y="4762500"/>
            <a:ext cx="722312" cy="117475"/>
          </a:xfrm>
          <a:custGeom>
            <a:avLst/>
            <a:gdLst>
              <a:gd name="T0" fmla="*/ 0 w 32515"/>
              <a:gd name="T1" fmla="*/ 2147483646 h 21600"/>
              <a:gd name="T2" fmla="*/ 2147483646 w 32515"/>
              <a:gd name="T3" fmla="*/ 2147483646 h 21600"/>
              <a:gd name="T4" fmla="*/ 2147483646 w 32515"/>
              <a:gd name="T5" fmla="*/ 2147483646 h 21600"/>
              <a:gd name="T6" fmla="*/ 0 60000 65536"/>
              <a:gd name="T7" fmla="*/ 0 60000 65536"/>
              <a:gd name="T8" fmla="*/ 0 60000 65536"/>
              <a:gd name="T9" fmla="*/ 0 w 32515"/>
              <a:gd name="T10" fmla="*/ 0 h 21600"/>
              <a:gd name="T11" fmla="*/ 32515 w 325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5" h="21600" fill="none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</a:path>
              <a:path w="32515" h="21600" stroke="0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  <a:lnTo>
                  <a:pt x="11873" y="21600"/>
                </a:lnTo>
                <a:lnTo>
                  <a:pt x="-1" y="3555"/>
                </a:lnTo>
                <a:close/>
              </a:path>
            </a:pathLst>
          </a:custGeom>
          <a:noFill/>
          <a:ln w="12600" cap="sq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nl-NL"/>
          </a:p>
        </p:txBody>
      </p:sp>
      <p:sp>
        <p:nvSpPr>
          <p:cNvPr id="7171" name="Freeform 2"/>
          <p:cNvSpPr>
            <a:spLocks/>
          </p:cNvSpPr>
          <p:nvPr/>
        </p:nvSpPr>
        <p:spPr bwMode="auto">
          <a:xfrm rot="10800000" flipH="1" flipV="1">
            <a:off x="7967663" y="4706938"/>
            <a:ext cx="722312" cy="119062"/>
          </a:xfrm>
          <a:custGeom>
            <a:avLst/>
            <a:gdLst>
              <a:gd name="T0" fmla="*/ 0 w 32515"/>
              <a:gd name="T1" fmla="*/ 2147483646 h 21600"/>
              <a:gd name="T2" fmla="*/ 2147483646 w 32515"/>
              <a:gd name="T3" fmla="*/ 2147483646 h 21600"/>
              <a:gd name="T4" fmla="*/ 2147483646 w 32515"/>
              <a:gd name="T5" fmla="*/ 2147483646 h 21600"/>
              <a:gd name="T6" fmla="*/ 0 60000 65536"/>
              <a:gd name="T7" fmla="*/ 0 60000 65536"/>
              <a:gd name="T8" fmla="*/ 0 60000 65536"/>
              <a:gd name="T9" fmla="*/ 0 w 32515"/>
              <a:gd name="T10" fmla="*/ 0 h 21600"/>
              <a:gd name="T11" fmla="*/ 32515 w 325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5" h="21600" fill="none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</a:path>
              <a:path w="32515" h="21600" stroke="0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  <a:lnTo>
                  <a:pt x="11873" y="21600"/>
                </a:lnTo>
                <a:lnTo>
                  <a:pt x="-1" y="3555"/>
                </a:lnTo>
                <a:close/>
              </a:path>
            </a:pathLst>
          </a:custGeom>
          <a:noFill/>
          <a:ln w="12600" cap="sq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172" name="Freeform 3"/>
          <p:cNvSpPr>
            <a:spLocks/>
          </p:cNvSpPr>
          <p:nvPr/>
        </p:nvSpPr>
        <p:spPr bwMode="auto">
          <a:xfrm rot="1218978" flipH="1">
            <a:off x="8130585" y="5216695"/>
            <a:ext cx="765992" cy="231545"/>
          </a:xfrm>
          <a:custGeom>
            <a:avLst/>
            <a:gdLst>
              <a:gd name="T0" fmla="*/ 0 w 32515"/>
              <a:gd name="T1" fmla="*/ 2147483646 h 21600"/>
              <a:gd name="T2" fmla="*/ 2147483646 w 32515"/>
              <a:gd name="T3" fmla="*/ 2147483646 h 21600"/>
              <a:gd name="T4" fmla="*/ 2147483646 w 32515"/>
              <a:gd name="T5" fmla="*/ 2147483646 h 21600"/>
              <a:gd name="T6" fmla="*/ 0 60000 65536"/>
              <a:gd name="T7" fmla="*/ 0 60000 65536"/>
              <a:gd name="T8" fmla="*/ 0 60000 65536"/>
              <a:gd name="T9" fmla="*/ 0 w 32515"/>
              <a:gd name="T10" fmla="*/ 0 h 21600"/>
              <a:gd name="T11" fmla="*/ 32515 w 325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5" h="21600" fill="none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</a:path>
              <a:path w="32515" h="21600" stroke="0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  <a:lnTo>
                  <a:pt x="11873" y="21600"/>
                </a:lnTo>
                <a:lnTo>
                  <a:pt x="-1" y="3555"/>
                </a:lnTo>
                <a:close/>
              </a:path>
            </a:pathLst>
          </a:custGeom>
          <a:noFill/>
          <a:ln w="12600" cap="sq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nl-NL"/>
          </a:p>
        </p:txBody>
      </p:sp>
      <p:sp>
        <p:nvSpPr>
          <p:cNvPr id="7173" name="Freeform 4"/>
          <p:cNvSpPr>
            <a:spLocks/>
          </p:cNvSpPr>
          <p:nvPr/>
        </p:nvSpPr>
        <p:spPr bwMode="auto">
          <a:xfrm rot="19887016" flipH="1">
            <a:off x="8053262" y="4925893"/>
            <a:ext cx="826241" cy="421445"/>
          </a:xfrm>
          <a:custGeom>
            <a:avLst/>
            <a:gdLst>
              <a:gd name="T0" fmla="*/ 0 w 32515"/>
              <a:gd name="T1" fmla="*/ 2147483646 h 21600"/>
              <a:gd name="T2" fmla="*/ 2147483646 w 32515"/>
              <a:gd name="T3" fmla="*/ 2147483646 h 21600"/>
              <a:gd name="T4" fmla="*/ 2147483646 w 32515"/>
              <a:gd name="T5" fmla="*/ 2147483646 h 21600"/>
              <a:gd name="T6" fmla="*/ 0 60000 65536"/>
              <a:gd name="T7" fmla="*/ 0 60000 65536"/>
              <a:gd name="T8" fmla="*/ 0 60000 65536"/>
              <a:gd name="T9" fmla="*/ 0 w 32515"/>
              <a:gd name="T10" fmla="*/ 0 h 21600"/>
              <a:gd name="T11" fmla="*/ 32515 w 325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5" h="21600" fill="none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</a:path>
              <a:path w="32515" h="21600" stroke="0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  <a:lnTo>
                  <a:pt x="11873" y="21600"/>
                </a:lnTo>
                <a:lnTo>
                  <a:pt x="-1" y="3555"/>
                </a:lnTo>
                <a:close/>
              </a:path>
            </a:pathLst>
          </a:custGeom>
          <a:noFill/>
          <a:ln w="12600" cap="sq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151" y="3980432"/>
            <a:ext cx="1651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956" y="3026950"/>
            <a:ext cx="161925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785938"/>
            <a:ext cx="1651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7" name="Line 8"/>
          <p:cNvSpPr>
            <a:spLocks noChangeShapeType="1"/>
          </p:cNvSpPr>
          <p:nvPr/>
        </p:nvSpPr>
        <p:spPr bwMode="auto">
          <a:xfrm flipV="1">
            <a:off x="7970838" y="5632450"/>
            <a:ext cx="1587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 flipV="1">
            <a:off x="8112125" y="5632450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 flipV="1">
            <a:off x="8251825" y="5632450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 flipV="1">
            <a:off x="8391525" y="5632450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 flipV="1">
            <a:off x="8537575" y="5632450"/>
            <a:ext cx="1588" cy="2301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 flipV="1">
            <a:off x="8682038" y="5632450"/>
            <a:ext cx="1587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 flipV="1">
            <a:off x="7970838" y="5392738"/>
            <a:ext cx="1587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 flipV="1">
            <a:off x="8112125" y="5392738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 flipV="1">
            <a:off x="8251825" y="5392738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 flipV="1">
            <a:off x="8391525" y="5392738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87" name="Line 18"/>
          <p:cNvSpPr>
            <a:spLocks noChangeShapeType="1"/>
          </p:cNvSpPr>
          <p:nvPr/>
        </p:nvSpPr>
        <p:spPr bwMode="auto">
          <a:xfrm flipV="1">
            <a:off x="8537575" y="5392738"/>
            <a:ext cx="1588" cy="230187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88" name="Line 19"/>
          <p:cNvSpPr>
            <a:spLocks noChangeShapeType="1"/>
          </p:cNvSpPr>
          <p:nvPr/>
        </p:nvSpPr>
        <p:spPr bwMode="auto">
          <a:xfrm flipV="1">
            <a:off x="8682038" y="5392738"/>
            <a:ext cx="1587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7189" name="Group 20"/>
          <p:cNvGrpSpPr>
            <a:grpSpLocks/>
          </p:cNvGrpSpPr>
          <p:nvPr/>
        </p:nvGrpSpPr>
        <p:grpSpPr bwMode="auto">
          <a:xfrm>
            <a:off x="7611582" y="2217445"/>
            <a:ext cx="114300" cy="155575"/>
            <a:chOff x="4950" y="1308"/>
            <a:chExt cx="72" cy="98"/>
          </a:xfrm>
        </p:grpSpPr>
        <p:sp>
          <p:nvSpPr>
            <p:cNvPr id="7298" name="Oval 21"/>
            <p:cNvSpPr>
              <a:spLocks noChangeArrowheads="1"/>
            </p:cNvSpPr>
            <p:nvPr/>
          </p:nvSpPr>
          <p:spPr bwMode="auto">
            <a:xfrm>
              <a:off x="4950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7299" name="Freeform 22"/>
            <p:cNvSpPr>
              <a:spLocks noChangeArrowheads="1"/>
            </p:cNvSpPr>
            <p:nvPr/>
          </p:nvSpPr>
          <p:spPr bwMode="auto">
            <a:xfrm rot="-10740000">
              <a:off x="4963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7190" name="Group 23"/>
          <p:cNvGrpSpPr>
            <a:grpSpLocks/>
          </p:cNvGrpSpPr>
          <p:nvPr/>
        </p:nvGrpSpPr>
        <p:grpSpPr bwMode="auto">
          <a:xfrm>
            <a:off x="5060996" y="2143125"/>
            <a:ext cx="114300" cy="155575"/>
            <a:chOff x="5088" y="1308"/>
            <a:chExt cx="72" cy="98"/>
          </a:xfrm>
        </p:grpSpPr>
        <p:sp>
          <p:nvSpPr>
            <p:cNvPr id="7296" name="Oval 24"/>
            <p:cNvSpPr>
              <a:spLocks noChangeArrowheads="1"/>
            </p:cNvSpPr>
            <p:nvPr/>
          </p:nvSpPr>
          <p:spPr bwMode="auto">
            <a:xfrm>
              <a:off x="5088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7297" name="Freeform 25"/>
            <p:cNvSpPr>
              <a:spLocks noChangeArrowheads="1"/>
            </p:cNvSpPr>
            <p:nvPr/>
          </p:nvSpPr>
          <p:spPr bwMode="auto">
            <a:xfrm rot="-10740000">
              <a:off x="5102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7191" name="Group 26"/>
          <p:cNvGrpSpPr>
            <a:grpSpLocks/>
          </p:cNvGrpSpPr>
          <p:nvPr/>
        </p:nvGrpSpPr>
        <p:grpSpPr bwMode="auto">
          <a:xfrm>
            <a:off x="7674442" y="3152775"/>
            <a:ext cx="114300" cy="155575"/>
            <a:chOff x="5237" y="1308"/>
            <a:chExt cx="72" cy="98"/>
          </a:xfrm>
        </p:grpSpPr>
        <p:sp>
          <p:nvSpPr>
            <p:cNvPr id="7294" name="Oval 27"/>
            <p:cNvSpPr>
              <a:spLocks noChangeArrowheads="1"/>
            </p:cNvSpPr>
            <p:nvPr/>
          </p:nvSpPr>
          <p:spPr bwMode="auto">
            <a:xfrm>
              <a:off x="5237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7295" name="Freeform 28"/>
            <p:cNvSpPr>
              <a:spLocks noChangeArrowheads="1"/>
            </p:cNvSpPr>
            <p:nvPr/>
          </p:nvSpPr>
          <p:spPr bwMode="auto">
            <a:xfrm rot="-10740000">
              <a:off x="5251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7192" name="Group 29"/>
          <p:cNvGrpSpPr>
            <a:grpSpLocks/>
          </p:cNvGrpSpPr>
          <p:nvPr/>
        </p:nvGrpSpPr>
        <p:grpSpPr bwMode="auto">
          <a:xfrm>
            <a:off x="4913851" y="4186237"/>
            <a:ext cx="114300" cy="155575"/>
            <a:chOff x="5373" y="1308"/>
            <a:chExt cx="72" cy="98"/>
          </a:xfrm>
        </p:grpSpPr>
        <p:sp>
          <p:nvSpPr>
            <p:cNvPr id="7292" name="Oval 30"/>
            <p:cNvSpPr>
              <a:spLocks noChangeArrowheads="1"/>
            </p:cNvSpPr>
            <p:nvPr/>
          </p:nvSpPr>
          <p:spPr bwMode="auto">
            <a:xfrm>
              <a:off x="5373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7293" name="Freeform 31"/>
            <p:cNvSpPr>
              <a:spLocks noChangeArrowheads="1"/>
            </p:cNvSpPr>
            <p:nvPr/>
          </p:nvSpPr>
          <p:spPr bwMode="auto">
            <a:xfrm rot="-10740000">
              <a:off x="5386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7193" name="Freeform 32"/>
          <p:cNvSpPr>
            <a:spLocks/>
          </p:cNvSpPr>
          <p:nvPr/>
        </p:nvSpPr>
        <p:spPr bwMode="auto">
          <a:xfrm>
            <a:off x="7956550" y="4270375"/>
            <a:ext cx="688975" cy="95250"/>
          </a:xfrm>
          <a:custGeom>
            <a:avLst/>
            <a:gdLst>
              <a:gd name="T0" fmla="*/ 0 w 2026"/>
              <a:gd name="T1" fmla="*/ 2147483646 h 140"/>
              <a:gd name="T2" fmla="*/ 2147483646 w 2026"/>
              <a:gd name="T3" fmla="*/ 2147483646 h 140"/>
              <a:gd name="T4" fmla="*/ 2147483646 w 2026"/>
              <a:gd name="T5" fmla="*/ 2147483646 h 140"/>
              <a:gd name="T6" fmla="*/ 2147483646 w 2026"/>
              <a:gd name="T7" fmla="*/ 2147483646 h 140"/>
              <a:gd name="T8" fmla="*/ 2147483646 w 2026"/>
              <a:gd name="T9" fmla="*/ 0 h 140"/>
              <a:gd name="T10" fmla="*/ 2147483646 w 2026"/>
              <a:gd name="T11" fmla="*/ 2147483646 h 140"/>
              <a:gd name="T12" fmla="*/ 2147483646 w 2026"/>
              <a:gd name="T13" fmla="*/ 2147483646 h 140"/>
              <a:gd name="T14" fmla="*/ 2147483646 w 2026"/>
              <a:gd name="T15" fmla="*/ 2147483646 h 140"/>
              <a:gd name="T16" fmla="*/ 2147483646 w 2026"/>
              <a:gd name="T17" fmla="*/ 2147483646 h 140"/>
              <a:gd name="T18" fmla="*/ 2147483646 w 2026"/>
              <a:gd name="T19" fmla="*/ 2147483646 h 140"/>
              <a:gd name="T20" fmla="*/ 2147483646 w 2026"/>
              <a:gd name="T21" fmla="*/ 2147483646 h 140"/>
              <a:gd name="T22" fmla="*/ 2147483646 w 2026"/>
              <a:gd name="T23" fmla="*/ 2147483646 h 140"/>
              <a:gd name="T24" fmla="*/ 2147483646 w 2026"/>
              <a:gd name="T25" fmla="*/ 2147483646 h 140"/>
              <a:gd name="T26" fmla="*/ 2147483646 w 2026"/>
              <a:gd name="T27" fmla="*/ 2147483646 h 140"/>
              <a:gd name="T28" fmla="*/ 2147483646 w 2026"/>
              <a:gd name="T29" fmla="*/ 2147483646 h 140"/>
              <a:gd name="T30" fmla="*/ 2147483646 w 2026"/>
              <a:gd name="T31" fmla="*/ 2147483646 h 140"/>
              <a:gd name="T32" fmla="*/ 2147483646 w 2026"/>
              <a:gd name="T33" fmla="*/ 0 h 140"/>
              <a:gd name="T34" fmla="*/ 2147483646 w 2026"/>
              <a:gd name="T35" fmla="*/ 2147483646 h 140"/>
              <a:gd name="T36" fmla="*/ 2147483646 w 2026"/>
              <a:gd name="T37" fmla="*/ 2147483646 h 140"/>
              <a:gd name="T38" fmla="*/ 2147483646 w 2026"/>
              <a:gd name="T39" fmla="*/ 2147483646 h 140"/>
              <a:gd name="T40" fmla="*/ 2147483646 w 2026"/>
              <a:gd name="T41" fmla="*/ 2147483646 h 140"/>
              <a:gd name="T42" fmla="*/ 2147483646 w 2026"/>
              <a:gd name="T43" fmla="*/ 2147483646 h 140"/>
              <a:gd name="T44" fmla="*/ 2147483646 w 2026"/>
              <a:gd name="T45" fmla="*/ 2147483646 h 140"/>
              <a:gd name="T46" fmla="*/ 2147483646 w 2026"/>
              <a:gd name="T47" fmla="*/ 2147483646 h 140"/>
              <a:gd name="T48" fmla="*/ 2147483646 w 2026"/>
              <a:gd name="T49" fmla="*/ 2147483646 h 140"/>
              <a:gd name="T50" fmla="*/ 2147483646 w 2026"/>
              <a:gd name="T51" fmla="*/ 2147483646 h 140"/>
              <a:gd name="T52" fmla="*/ 2147483646 w 2026"/>
              <a:gd name="T53" fmla="*/ 2147483646 h 140"/>
              <a:gd name="T54" fmla="*/ 2147483646 w 2026"/>
              <a:gd name="T55" fmla="*/ 2147483646 h 140"/>
              <a:gd name="T56" fmla="*/ 2147483646 w 2026"/>
              <a:gd name="T57" fmla="*/ 0 h 140"/>
              <a:gd name="T58" fmla="*/ 2147483646 w 2026"/>
              <a:gd name="T59" fmla="*/ 2147483646 h 140"/>
              <a:gd name="T60" fmla="*/ 2147483646 w 2026"/>
              <a:gd name="T61" fmla="*/ 2147483646 h 140"/>
              <a:gd name="T62" fmla="*/ 2147483646 w 2026"/>
              <a:gd name="T63" fmla="*/ 2147483646 h 140"/>
              <a:gd name="T64" fmla="*/ 2147483646 w 2026"/>
              <a:gd name="T65" fmla="*/ 2147483646 h 140"/>
              <a:gd name="T66" fmla="*/ 2147483646 w 2026"/>
              <a:gd name="T67" fmla="*/ 2147483646 h 140"/>
              <a:gd name="T68" fmla="*/ 2147483646 w 2026"/>
              <a:gd name="T69" fmla="*/ 2147483646 h 140"/>
              <a:gd name="T70" fmla="*/ 2147483646 w 2026"/>
              <a:gd name="T71" fmla="*/ 2147483646 h 140"/>
              <a:gd name="T72" fmla="*/ 2147483646 w 2026"/>
              <a:gd name="T73" fmla="*/ 2147483646 h 140"/>
              <a:gd name="T74" fmla="*/ 2147483646 w 2026"/>
              <a:gd name="T75" fmla="*/ 2147483646 h 140"/>
              <a:gd name="T76" fmla="*/ 2147483646 w 2026"/>
              <a:gd name="T77" fmla="*/ 2147483646 h 140"/>
              <a:gd name="T78" fmla="*/ 2147483646 w 2026"/>
              <a:gd name="T79" fmla="*/ 2147483646 h 140"/>
              <a:gd name="T80" fmla="*/ 2147483646 w 2026"/>
              <a:gd name="T81" fmla="*/ 2147483646 h 140"/>
              <a:gd name="T82" fmla="*/ 2147483646 w 2026"/>
              <a:gd name="T83" fmla="*/ 2147483646 h 140"/>
              <a:gd name="T84" fmla="*/ 2147483646 w 2026"/>
              <a:gd name="T85" fmla="*/ 2147483646 h 140"/>
              <a:gd name="T86" fmla="*/ 2147483646 w 2026"/>
              <a:gd name="T87" fmla="*/ 2147483646 h 140"/>
              <a:gd name="T88" fmla="*/ 2147483646 w 2026"/>
              <a:gd name="T89" fmla="*/ 2147483646 h 140"/>
              <a:gd name="T90" fmla="*/ 2147483646 w 2026"/>
              <a:gd name="T91" fmla="*/ 2147483646 h 140"/>
              <a:gd name="T92" fmla="*/ 2147483646 w 2026"/>
              <a:gd name="T93" fmla="*/ 2147483646 h 140"/>
              <a:gd name="T94" fmla="*/ 2147483646 w 2026"/>
              <a:gd name="T95" fmla="*/ 2147483646 h 140"/>
              <a:gd name="T96" fmla="*/ 2147483646 w 2026"/>
              <a:gd name="T97" fmla="*/ 2147483646 h 1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26"/>
              <a:gd name="T148" fmla="*/ 0 h 140"/>
              <a:gd name="T149" fmla="*/ 2026 w 2026"/>
              <a:gd name="T150" fmla="*/ 140 h 14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26" h="140">
                <a:moveTo>
                  <a:pt x="0" y="132"/>
                </a:moveTo>
                <a:lnTo>
                  <a:pt x="20" y="82"/>
                </a:lnTo>
                <a:lnTo>
                  <a:pt x="49" y="38"/>
                </a:lnTo>
                <a:lnTo>
                  <a:pt x="88" y="13"/>
                </a:lnTo>
                <a:lnTo>
                  <a:pt x="126" y="0"/>
                </a:lnTo>
                <a:lnTo>
                  <a:pt x="145" y="6"/>
                </a:lnTo>
                <a:lnTo>
                  <a:pt x="174" y="19"/>
                </a:lnTo>
                <a:lnTo>
                  <a:pt x="223" y="69"/>
                </a:lnTo>
                <a:lnTo>
                  <a:pt x="282" y="114"/>
                </a:lnTo>
                <a:lnTo>
                  <a:pt x="311" y="126"/>
                </a:lnTo>
                <a:lnTo>
                  <a:pt x="340" y="132"/>
                </a:lnTo>
                <a:lnTo>
                  <a:pt x="369" y="126"/>
                </a:lnTo>
                <a:lnTo>
                  <a:pt x="399" y="114"/>
                </a:lnTo>
                <a:lnTo>
                  <a:pt x="467" y="69"/>
                </a:lnTo>
                <a:lnTo>
                  <a:pt x="535" y="19"/>
                </a:lnTo>
                <a:lnTo>
                  <a:pt x="574" y="6"/>
                </a:lnTo>
                <a:lnTo>
                  <a:pt x="603" y="0"/>
                </a:lnTo>
                <a:lnTo>
                  <a:pt x="633" y="6"/>
                </a:lnTo>
                <a:lnTo>
                  <a:pt x="662" y="19"/>
                </a:lnTo>
                <a:lnTo>
                  <a:pt x="730" y="69"/>
                </a:lnTo>
                <a:lnTo>
                  <a:pt x="789" y="114"/>
                </a:lnTo>
                <a:lnTo>
                  <a:pt x="828" y="126"/>
                </a:lnTo>
                <a:lnTo>
                  <a:pt x="857" y="132"/>
                </a:lnTo>
                <a:lnTo>
                  <a:pt x="885" y="126"/>
                </a:lnTo>
                <a:lnTo>
                  <a:pt x="924" y="114"/>
                </a:lnTo>
                <a:lnTo>
                  <a:pt x="992" y="69"/>
                </a:lnTo>
                <a:lnTo>
                  <a:pt x="1051" y="19"/>
                </a:lnTo>
                <a:lnTo>
                  <a:pt x="1090" y="6"/>
                </a:lnTo>
                <a:lnTo>
                  <a:pt x="1119" y="0"/>
                </a:lnTo>
                <a:lnTo>
                  <a:pt x="1148" y="6"/>
                </a:lnTo>
                <a:lnTo>
                  <a:pt x="1187" y="19"/>
                </a:lnTo>
                <a:lnTo>
                  <a:pt x="1256" y="63"/>
                </a:lnTo>
                <a:lnTo>
                  <a:pt x="1314" y="107"/>
                </a:lnTo>
                <a:lnTo>
                  <a:pt x="1343" y="126"/>
                </a:lnTo>
                <a:lnTo>
                  <a:pt x="1373" y="132"/>
                </a:lnTo>
                <a:lnTo>
                  <a:pt x="1402" y="132"/>
                </a:lnTo>
                <a:lnTo>
                  <a:pt x="1422" y="120"/>
                </a:lnTo>
                <a:lnTo>
                  <a:pt x="1461" y="88"/>
                </a:lnTo>
                <a:lnTo>
                  <a:pt x="1500" y="57"/>
                </a:lnTo>
                <a:lnTo>
                  <a:pt x="1529" y="51"/>
                </a:lnTo>
                <a:lnTo>
                  <a:pt x="1548" y="44"/>
                </a:lnTo>
                <a:lnTo>
                  <a:pt x="1578" y="51"/>
                </a:lnTo>
                <a:lnTo>
                  <a:pt x="1607" y="57"/>
                </a:lnTo>
                <a:lnTo>
                  <a:pt x="1674" y="82"/>
                </a:lnTo>
                <a:lnTo>
                  <a:pt x="1742" y="114"/>
                </a:lnTo>
                <a:lnTo>
                  <a:pt x="1810" y="132"/>
                </a:lnTo>
                <a:lnTo>
                  <a:pt x="1869" y="139"/>
                </a:lnTo>
                <a:lnTo>
                  <a:pt x="1918" y="139"/>
                </a:lnTo>
                <a:lnTo>
                  <a:pt x="2025" y="132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194" name="Freeform 33"/>
          <p:cNvSpPr>
            <a:spLocks/>
          </p:cNvSpPr>
          <p:nvPr/>
        </p:nvSpPr>
        <p:spPr bwMode="auto">
          <a:xfrm rot="10800000">
            <a:off x="7956550" y="4440238"/>
            <a:ext cx="688975" cy="95250"/>
          </a:xfrm>
          <a:custGeom>
            <a:avLst/>
            <a:gdLst>
              <a:gd name="T0" fmla="*/ 0 w 2026"/>
              <a:gd name="T1" fmla="*/ 2147483646 h 140"/>
              <a:gd name="T2" fmla="*/ 2147483646 w 2026"/>
              <a:gd name="T3" fmla="*/ 2147483646 h 140"/>
              <a:gd name="T4" fmla="*/ 2147483646 w 2026"/>
              <a:gd name="T5" fmla="*/ 2147483646 h 140"/>
              <a:gd name="T6" fmla="*/ 2147483646 w 2026"/>
              <a:gd name="T7" fmla="*/ 2147483646 h 140"/>
              <a:gd name="T8" fmla="*/ 2147483646 w 2026"/>
              <a:gd name="T9" fmla="*/ 0 h 140"/>
              <a:gd name="T10" fmla="*/ 2147483646 w 2026"/>
              <a:gd name="T11" fmla="*/ 2147483646 h 140"/>
              <a:gd name="T12" fmla="*/ 2147483646 w 2026"/>
              <a:gd name="T13" fmla="*/ 2147483646 h 140"/>
              <a:gd name="T14" fmla="*/ 2147483646 w 2026"/>
              <a:gd name="T15" fmla="*/ 2147483646 h 140"/>
              <a:gd name="T16" fmla="*/ 2147483646 w 2026"/>
              <a:gd name="T17" fmla="*/ 2147483646 h 140"/>
              <a:gd name="T18" fmla="*/ 2147483646 w 2026"/>
              <a:gd name="T19" fmla="*/ 2147483646 h 140"/>
              <a:gd name="T20" fmla="*/ 2147483646 w 2026"/>
              <a:gd name="T21" fmla="*/ 2147483646 h 140"/>
              <a:gd name="T22" fmla="*/ 2147483646 w 2026"/>
              <a:gd name="T23" fmla="*/ 2147483646 h 140"/>
              <a:gd name="T24" fmla="*/ 2147483646 w 2026"/>
              <a:gd name="T25" fmla="*/ 2147483646 h 140"/>
              <a:gd name="T26" fmla="*/ 2147483646 w 2026"/>
              <a:gd name="T27" fmla="*/ 2147483646 h 140"/>
              <a:gd name="T28" fmla="*/ 2147483646 w 2026"/>
              <a:gd name="T29" fmla="*/ 2147483646 h 140"/>
              <a:gd name="T30" fmla="*/ 2147483646 w 2026"/>
              <a:gd name="T31" fmla="*/ 2147483646 h 140"/>
              <a:gd name="T32" fmla="*/ 2147483646 w 2026"/>
              <a:gd name="T33" fmla="*/ 0 h 140"/>
              <a:gd name="T34" fmla="*/ 2147483646 w 2026"/>
              <a:gd name="T35" fmla="*/ 2147483646 h 140"/>
              <a:gd name="T36" fmla="*/ 2147483646 w 2026"/>
              <a:gd name="T37" fmla="*/ 2147483646 h 140"/>
              <a:gd name="T38" fmla="*/ 2147483646 w 2026"/>
              <a:gd name="T39" fmla="*/ 2147483646 h 140"/>
              <a:gd name="T40" fmla="*/ 2147483646 w 2026"/>
              <a:gd name="T41" fmla="*/ 2147483646 h 140"/>
              <a:gd name="T42" fmla="*/ 2147483646 w 2026"/>
              <a:gd name="T43" fmla="*/ 2147483646 h 140"/>
              <a:gd name="T44" fmla="*/ 2147483646 w 2026"/>
              <a:gd name="T45" fmla="*/ 2147483646 h 140"/>
              <a:gd name="T46" fmla="*/ 2147483646 w 2026"/>
              <a:gd name="T47" fmla="*/ 2147483646 h 140"/>
              <a:gd name="T48" fmla="*/ 2147483646 w 2026"/>
              <a:gd name="T49" fmla="*/ 2147483646 h 140"/>
              <a:gd name="T50" fmla="*/ 2147483646 w 2026"/>
              <a:gd name="T51" fmla="*/ 2147483646 h 140"/>
              <a:gd name="T52" fmla="*/ 2147483646 w 2026"/>
              <a:gd name="T53" fmla="*/ 2147483646 h 140"/>
              <a:gd name="T54" fmla="*/ 2147483646 w 2026"/>
              <a:gd name="T55" fmla="*/ 2147483646 h 140"/>
              <a:gd name="T56" fmla="*/ 2147483646 w 2026"/>
              <a:gd name="T57" fmla="*/ 0 h 140"/>
              <a:gd name="T58" fmla="*/ 2147483646 w 2026"/>
              <a:gd name="T59" fmla="*/ 2147483646 h 140"/>
              <a:gd name="T60" fmla="*/ 2147483646 w 2026"/>
              <a:gd name="T61" fmla="*/ 2147483646 h 140"/>
              <a:gd name="T62" fmla="*/ 2147483646 w 2026"/>
              <a:gd name="T63" fmla="*/ 2147483646 h 140"/>
              <a:gd name="T64" fmla="*/ 2147483646 w 2026"/>
              <a:gd name="T65" fmla="*/ 2147483646 h 140"/>
              <a:gd name="T66" fmla="*/ 2147483646 w 2026"/>
              <a:gd name="T67" fmla="*/ 2147483646 h 140"/>
              <a:gd name="T68" fmla="*/ 2147483646 w 2026"/>
              <a:gd name="T69" fmla="*/ 2147483646 h 140"/>
              <a:gd name="T70" fmla="*/ 2147483646 w 2026"/>
              <a:gd name="T71" fmla="*/ 2147483646 h 140"/>
              <a:gd name="T72" fmla="*/ 2147483646 w 2026"/>
              <a:gd name="T73" fmla="*/ 2147483646 h 140"/>
              <a:gd name="T74" fmla="*/ 2147483646 w 2026"/>
              <a:gd name="T75" fmla="*/ 2147483646 h 140"/>
              <a:gd name="T76" fmla="*/ 2147483646 w 2026"/>
              <a:gd name="T77" fmla="*/ 2147483646 h 140"/>
              <a:gd name="T78" fmla="*/ 2147483646 w 2026"/>
              <a:gd name="T79" fmla="*/ 2147483646 h 140"/>
              <a:gd name="T80" fmla="*/ 2147483646 w 2026"/>
              <a:gd name="T81" fmla="*/ 2147483646 h 140"/>
              <a:gd name="T82" fmla="*/ 2147483646 w 2026"/>
              <a:gd name="T83" fmla="*/ 2147483646 h 140"/>
              <a:gd name="T84" fmla="*/ 2147483646 w 2026"/>
              <a:gd name="T85" fmla="*/ 2147483646 h 140"/>
              <a:gd name="T86" fmla="*/ 2147483646 w 2026"/>
              <a:gd name="T87" fmla="*/ 2147483646 h 140"/>
              <a:gd name="T88" fmla="*/ 2147483646 w 2026"/>
              <a:gd name="T89" fmla="*/ 2147483646 h 140"/>
              <a:gd name="T90" fmla="*/ 2147483646 w 2026"/>
              <a:gd name="T91" fmla="*/ 2147483646 h 140"/>
              <a:gd name="T92" fmla="*/ 2147483646 w 2026"/>
              <a:gd name="T93" fmla="*/ 2147483646 h 140"/>
              <a:gd name="T94" fmla="*/ 2147483646 w 2026"/>
              <a:gd name="T95" fmla="*/ 2147483646 h 140"/>
              <a:gd name="T96" fmla="*/ 2147483646 w 2026"/>
              <a:gd name="T97" fmla="*/ 2147483646 h 1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26"/>
              <a:gd name="T148" fmla="*/ 0 h 140"/>
              <a:gd name="T149" fmla="*/ 2026 w 2026"/>
              <a:gd name="T150" fmla="*/ 140 h 14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26" h="140">
                <a:moveTo>
                  <a:pt x="0" y="132"/>
                </a:moveTo>
                <a:lnTo>
                  <a:pt x="20" y="82"/>
                </a:lnTo>
                <a:lnTo>
                  <a:pt x="49" y="38"/>
                </a:lnTo>
                <a:lnTo>
                  <a:pt x="88" y="13"/>
                </a:lnTo>
                <a:lnTo>
                  <a:pt x="126" y="0"/>
                </a:lnTo>
                <a:lnTo>
                  <a:pt x="145" y="6"/>
                </a:lnTo>
                <a:lnTo>
                  <a:pt x="174" y="19"/>
                </a:lnTo>
                <a:lnTo>
                  <a:pt x="223" y="69"/>
                </a:lnTo>
                <a:lnTo>
                  <a:pt x="282" y="114"/>
                </a:lnTo>
                <a:lnTo>
                  <a:pt x="311" y="126"/>
                </a:lnTo>
                <a:lnTo>
                  <a:pt x="340" y="132"/>
                </a:lnTo>
                <a:lnTo>
                  <a:pt x="369" y="126"/>
                </a:lnTo>
                <a:lnTo>
                  <a:pt x="399" y="114"/>
                </a:lnTo>
                <a:lnTo>
                  <a:pt x="467" y="69"/>
                </a:lnTo>
                <a:lnTo>
                  <a:pt x="535" y="19"/>
                </a:lnTo>
                <a:lnTo>
                  <a:pt x="574" y="6"/>
                </a:lnTo>
                <a:lnTo>
                  <a:pt x="603" y="0"/>
                </a:lnTo>
                <a:lnTo>
                  <a:pt x="633" y="6"/>
                </a:lnTo>
                <a:lnTo>
                  <a:pt x="662" y="19"/>
                </a:lnTo>
                <a:lnTo>
                  <a:pt x="730" y="69"/>
                </a:lnTo>
                <a:lnTo>
                  <a:pt x="789" y="114"/>
                </a:lnTo>
                <a:lnTo>
                  <a:pt x="828" y="126"/>
                </a:lnTo>
                <a:lnTo>
                  <a:pt x="857" y="132"/>
                </a:lnTo>
                <a:lnTo>
                  <a:pt x="885" y="126"/>
                </a:lnTo>
                <a:lnTo>
                  <a:pt x="924" y="114"/>
                </a:lnTo>
                <a:lnTo>
                  <a:pt x="992" y="69"/>
                </a:lnTo>
                <a:lnTo>
                  <a:pt x="1051" y="19"/>
                </a:lnTo>
                <a:lnTo>
                  <a:pt x="1090" y="6"/>
                </a:lnTo>
                <a:lnTo>
                  <a:pt x="1119" y="0"/>
                </a:lnTo>
                <a:lnTo>
                  <a:pt x="1148" y="6"/>
                </a:lnTo>
                <a:lnTo>
                  <a:pt x="1187" y="19"/>
                </a:lnTo>
                <a:lnTo>
                  <a:pt x="1256" y="63"/>
                </a:lnTo>
                <a:lnTo>
                  <a:pt x="1314" y="107"/>
                </a:lnTo>
                <a:lnTo>
                  <a:pt x="1343" y="126"/>
                </a:lnTo>
                <a:lnTo>
                  <a:pt x="1373" y="132"/>
                </a:lnTo>
                <a:lnTo>
                  <a:pt x="1402" y="132"/>
                </a:lnTo>
                <a:lnTo>
                  <a:pt x="1422" y="120"/>
                </a:lnTo>
                <a:lnTo>
                  <a:pt x="1461" y="88"/>
                </a:lnTo>
                <a:lnTo>
                  <a:pt x="1500" y="57"/>
                </a:lnTo>
                <a:lnTo>
                  <a:pt x="1529" y="51"/>
                </a:lnTo>
                <a:lnTo>
                  <a:pt x="1548" y="44"/>
                </a:lnTo>
                <a:lnTo>
                  <a:pt x="1578" y="51"/>
                </a:lnTo>
                <a:lnTo>
                  <a:pt x="1607" y="57"/>
                </a:lnTo>
                <a:lnTo>
                  <a:pt x="1674" y="82"/>
                </a:lnTo>
                <a:lnTo>
                  <a:pt x="1742" y="114"/>
                </a:lnTo>
                <a:lnTo>
                  <a:pt x="1810" y="132"/>
                </a:lnTo>
                <a:lnTo>
                  <a:pt x="1869" y="139"/>
                </a:lnTo>
                <a:lnTo>
                  <a:pt x="1918" y="139"/>
                </a:lnTo>
                <a:lnTo>
                  <a:pt x="2025" y="132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7195" name="Picture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1785938"/>
            <a:ext cx="1651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196" name="Group 35"/>
          <p:cNvGrpSpPr>
            <a:grpSpLocks/>
          </p:cNvGrpSpPr>
          <p:nvPr/>
        </p:nvGrpSpPr>
        <p:grpSpPr bwMode="auto">
          <a:xfrm rot="287592">
            <a:off x="8457015" y="1553370"/>
            <a:ext cx="385762" cy="153988"/>
            <a:chOff x="3559" y="3604"/>
            <a:chExt cx="243" cy="97"/>
          </a:xfrm>
        </p:grpSpPr>
        <p:sp>
          <p:nvSpPr>
            <p:cNvPr id="7281" name="Rectangle 36"/>
            <p:cNvSpPr>
              <a:spLocks noChangeArrowheads="1"/>
            </p:cNvSpPr>
            <p:nvPr/>
          </p:nvSpPr>
          <p:spPr bwMode="auto">
            <a:xfrm>
              <a:off x="3560" y="3605"/>
              <a:ext cx="241" cy="9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7282" name="Group 37"/>
            <p:cNvGrpSpPr>
              <a:grpSpLocks/>
            </p:cNvGrpSpPr>
            <p:nvPr/>
          </p:nvGrpSpPr>
          <p:grpSpPr bwMode="auto">
            <a:xfrm>
              <a:off x="3559" y="3604"/>
              <a:ext cx="243" cy="97"/>
              <a:chOff x="3559" y="3604"/>
              <a:chExt cx="243" cy="97"/>
            </a:xfrm>
          </p:grpSpPr>
          <p:sp>
            <p:nvSpPr>
              <p:cNvPr id="7283" name="Line 38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84" name="Line 39"/>
              <p:cNvSpPr>
                <a:spLocks noChangeShapeType="1"/>
              </p:cNvSpPr>
              <p:nvPr/>
            </p:nvSpPr>
            <p:spPr bwMode="auto">
              <a:xfrm>
                <a:off x="3775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85" name="Line 40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214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7286" name="Group 41"/>
              <p:cNvGrpSpPr>
                <a:grpSpLocks/>
              </p:cNvGrpSpPr>
              <p:nvPr/>
            </p:nvGrpSpPr>
            <p:grpSpPr bwMode="auto">
              <a:xfrm>
                <a:off x="3559" y="3604"/>
                <a:ext cx="28" cy="97"/>
                <a:chOff x="3559" y="3604"/>
                <a:chExt cx="28" cy="97"/>
              </a:xfrm>
            </p:grpSpPr>
            <p:sp>
              <p:nvSpPr>
                <p:cNvPr id="7290" name="Line 42"/>
                <p:cNvSpPr>
                  <a:spLocks noChangeShapeType="1"/>
                </p:cNvSpPr>
                <p:nvPr/>
              </p:nvSpPr>
              <p:spPr bwMode="auto">
                <a:xfrm>
                  <a:off x="3587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7291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558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7287" name="Group 44"/>
              <p:cNvGrpSpPr>
                <a:grpSpLocks/>
              </p:cNvGrpSpPr>
              <p:nvPr/>
            </p:nvGrpSpPr>
            <p:grpSpPr bwMode="auto">
              <a:xfrm>
                <a:off x="3774" y="3604"/>
                <a:ext cx="28" cy="97"/>
                <a:chOff x="3774" y="3604"/>
                <a:chExt cx="28" cy="97"/>
              </a:xfrm>
            </p:grpSpPr>
            <p:sp>
              <p:nvSpPr>
                <p:cNvPr id="7288" name="Line 45"/>
                <p:cNvSpPr>
                  <a:spLocks noChangeShapeType="1"/>
                </p:cNvSpPr>
                <p:nvPr/>
              </p:nvSpPr>
              <p:spPr bwMode="auto">
                <a:xfrm>
                  <a:off x="3802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7289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3773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7197" name="Group 47"/>
          <p:cNvGrpSpPr>
            <a:grpSpLocks/>
          </p:cNvGrpSpPr>
          <p:nvPr/>
        </p:nvGrpSpPr>
        <p:grpSpPr bwMode="auto">
          <a:xfrm>
            <a:off x="6164263" y="5697538"/>
            <a:ext cx="666750" cy="179387"/>
            <a:chOff x="3883" y="3589"/>
            <a:chExt cx="420" cy="113"/>
          </a:xfrm>
        </p:grpSpPr>
        <p:sp>
          <p:nvSpPr>
            <p:cNvPr id="7270" name="Rectangle 48"/>
            <p:cNvSpPr>
              <a:spLocks noChangeArrowheads="1"/>
            </p:cNvSpPr>
            <p:nvPr/>
          </p:nvSpPr>
          <p:spPr bwMode="auto">
            <a:xfrm>
              <a:off x="3884" y="3590"/>
              <a:ext cx="418" cy="112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7271" name="Group 49"/>
            <p:cNvGrpSpPr>
              <a:grpSpLocks/>
            </p:cNvGrpSpPr>
            <p:nvPr/>
          </p:nvGrpSpPr>
          <p:grpSpPr bwMode="auto">
            <a:xfrm>
              <a:off x="3883" y="3589"/>
              <a:ext cx="420" cy="113"/>
              <a:chOff x="3883" y="3589"/>
              <a:chExt cx="420" cy="113"/>
            </a:xfrm>
          </p:grpSpPr>
          <p:sp>
            <p:nvSpPr>
              <p:cNvPr id="7272" name="Line 50"/>
              <p:cNvSpPr>
                <a:spLocks noChangeShapeType="1"/>
              </p:cNvSpPr>
              <p:nvPr/>
            </p:nvSpPr>
            <p:spPr bwMode="auto">
              <a:xfrm>
                <a:off x="3884" y="3590"/>
                <a:ext cx="0" cy="112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73" name="Line 51"/>
              <p:cNvSpPr>
                <a:spLocks noChangeShapeType="1"/>
              </p:cNvSpPr>
              <p:nvPr/>
            </p:nvSpPr>
            <p:spPr bwMode="auto">
              <a:xfrm>
                <a:off x="4256" y="3590"/>
                <a:ext cx="0" cy="112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74" name="Line 52"/>
              <p:cNvSpPr>
                <a:spLocks noChangeShapeType="1"/>
              </p:cNvSpPr>
              <p:nvPr/>
            </p:nvSpPr>
            <p:spPr bwMode="auto">
              <a:xfrm>
                <a:off x="3884" y="3590"/>
                <a:ext cx="371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7275" name="Group 53"/>
              <p:cNvGrpSpPr>
                <a:grpSpLocks/>
              </p:cNvGrpSpPr>
              <p:nvPr/>
            </p:nvGrpSpPr>
            <p:grpSpPr bwMode="auto">
              <a:xfrm>
                <a:off x="3883" y="3589"/>
                <a:ext cx="47" cy="113"/>
                <a:chOff x="3883" y="3589"/>
                <a:chExt cx="47" cy="113"/>
              </a:xfrm>
            </p:grpSpPr>
            <p:sp>
              <p:nvSpPr>
                <p:cNvPr id="7279" name="Line 54"/>
                <p:cNvSpPr>
                  <a:spLocks noChangeShapeType="1"/>
                </p:cNvSpPr>
                <p:nvPr/>
              </p:nvSpPr>
              <p:spPr bwMode="auto">
                <a:xfrm>
                  <a:off x="3930" y="3628"/>
                  <a:ext cx="0" cy="7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7280" name="Line 55"/>
                <p:cNvSpPr>
                  <a:spLocks noChangeShapeType="1"/>
                </p:cNvSpPr>
                <p:nvPr/>
              </p:nvSpPr>
              <p:spPr bwMode="auto">
                <a:xfrm flipH="1" flipV="1">
                  <a:off x="3882" y="3588"/>
                  <a:ext cx="49" cy="41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7276" name="Group 56"/>
              <p:cNvGrpSpPr>
                <a:grpSpLocks/>
              </p:cNvGrpSpPr>
              <p:nvPr/>
            </p:nvGrpSpPr>
            <p:grpSpPr bwMode="auto">
              <a:xfrm>
                <a:off x="4256" y="3589"/>
                <a:ext cx="47" cy="113"/>
                <a:chOff x="4256" y="3589"/>
                <a:chExt cx="47" cy="113"/>
              </a:xfrm>
            </p:grpSpPr>
            <p:sp>
              <p:nvSpPr>
                <p:cNvPr id="7277" name="Line 57"/>
                <p:cNvSpPr>
                  <a:spLocks noChangeShapeType="1"/>
                </p:cNvSpPr>
                <p:nvPr/>
              </p:nvSpPr>
              <p:spPr bwMode="auto">
                <a:xfrm>
                  <a:off x="4303" y="3628"/>
                  <a:ext cx="0" cy="7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7278" name="Line 58"/>
                <p:cNvSpPr>
                  <a:spLocks noChangeShapeType="1"/>
                </p:cNvSpPr>
                <p:nvPr/>
              </p:nvSpPr>
              <p:spPr bwMode="auto">
                <a:xfrm flipH="1" flipV="1">
                  <a:off x="4255" y="3588"/>
                  <a:ext cx="49" cy="41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7198" name="Group 59"/>
          <p:cNvGrpSpPr>
            <a:grpSpLocks/>
          </p:cNvGrpSpPr>
          <p:nvPr/>
        </p:nvGrpSpPr>
        <p:grpSpPr bwMode="auto">
          <a:xfrm>
            <a:off x="6932613" y="5668963"/>
            <a:ext cx="858837" cy="207962"/>
            <a:chOff x="4367" y="3571"/>
            <a:chExt cx="541" cy="131"/>
          </a:xfrm>
        </p:grpSpPr>
        <p:sp>
          <p:nvSpPr>
            <p:cNvPr id="7259" name="Rectangle 60"/>
            <p:cNvSpPr>
              <a:spLocks noChangeArrowheads="1"/>
            </p:cNvSpPr>
            <p:nvPr/>
          </p:nvSpPr>
          <p:spPr bwMode="auto">
            <a:xfrm>
              <a:off x="4368" y="3572"/>
              <a:ext cx="540" cy="130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7260" name="Group 61"/>
            <p:cNvGrpSpPr>
              <a:grpSpLocks/>
            </p:cNvGrpSpPr>
            <p:nvPr/>
          </p:nvGrpSpPr>
          <p:grpSpPr bwMode="auto">
            <a:xfrm>
              <a:off x="4367" y="3571"/>
              <a:ext cx="541" cy="131"/>
              <a:chOff x="4367" y="3571"/>
              <a:chExt cx="541" cy="131"/>
            </a:xfrm>
          </p:grpSpPr>
          <p:sp>
            <p:nvSpPr>
              <p:cNvPr id="7261" name="Line 62"/>
              <p:cNvSpPr>
                <a:spLocks noChangeShapeType="1"/>
              </p:cNvSpPr>
              <p:nvPr/>
            </p:nvSpPr>
            <p:spPr bwMode="auto">
              <a:xfrm>
                <a:off x="4368" y="3572"/>
                <a:ext cx="0" cy="13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62" name="Line 63"/>
              <p:cNvSpPr>
                <a:spLocks noChangeShapeType="1"/>
              </p:cNvSpPr>
              <p:nvPr/>
            </p:nvSpPr>
            <p:spPr bwMode="auto">
              <a:xfrm>
                <a:off x="4848" y="3572"/>
                <a:ext cx="0" cy="13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63" name="Line 64"/>
              <p:cNvSpPr>
                <a:spLocks noChangeShapeType="1"/>
              </p:cNvSpPr>
              <p:nvPr/>
            </p:nvSpPr>
            <p:spPr bwMode="auto">
              <a:xfrm>
                <a:off x="4368" y="3572"/>
                <a:ext cx="479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7264" name="Group 65"/>
              <p:cNvGrpSpPr>
                <a:grpSpLocks/>
              </p:cNvGrpSpPr>
              <p:nvPr/>
            </p:nvGrpSpPr>
            <p:grpSpPr bwMode="auto">
              <a:xfrm>
                <a:off x="4367" y="3571"/>
                <a:ext cx="61" cy="131"/>
                <a:chOff x="4367" y="3571"/>
                <a:chExt cx="61" cy="131"/>
              </a:xfrm>
            </p:grpSpPr>
            <p:sp>
              <p:nvSpPr>
                <p:cNvPr id="7268" name="Line 66"/>
                <p:cNvSpPr>
                  <a:spLocks noChangeShapeType="1"/>
                </p:cNvSpPr>
                <p:nvPr/>
              </p:nvSpPr>
              <p:spPr bwMode="auto">
                <a:xfrm>
                  <a:off x="4428" y="3616"/>
                  <a:ext cx="0" cy="86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7269" name="Line 67"/>
                <p:cNvSpPr>
                  <a:spLocks noChangeShapeType="1"/>
                </p:cNvSpPr>
                <p:nvPr/>
              </p:nvSpPr>
              <p:spPr bwMode="auto">
                <a:xfrm flipH="1" flipV="1">
                  <a:off x="4366" y="3570"/>
                  <a:ext cx="63" cy="47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7265" name="Group 68"/>
              <p:cNvGrpSpPr>
                <a:grpSpLocks/>
              </p:cNvGrpSpPr>
              <p:nvPr/>
            </p:nvGrpSpPr>
            <p:grpSpPr bwMode="auto">
              <a:xfrm>
                <a:off x="4847" y="3571"/>
                <a:ext cx="61" cy="131"/>
                <a:chOff x="4847" y="3571"/>
                <a:chExt cx="61" cy="131"/>
              </a:xfrm>
            </p:grpSpPr>
            <p:sp>
              <p:nvSpPr>
                <p:cNvPr id="7266" name="Line 69"/>
                <p:cNvSpPr>
                  <a:spLocks noChangeShapeType="1"/>
                </p:cNvSpPr>
                <p:nvPr/>
              </p:nvSpPr>
              <p:spPr bwMode="auto">
                <a:xfrm>
                  <a:off x="4908" y="3616"/>
                  <a:ext cx="0" cy="86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7267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4846" y="3570"/>
                  <a:ext cx="63" cy="47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aphicFrame>
        <p:nvGraphicFramePr>
          <p:cNvPr id="6215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309608"/>
              </p:ext>
            </p:extLst>
          </p:nvPr>
        </p:nvGraphicFramePr>
        <p:xfrm>
          <a:off x="5148064" y="69143"/>
          <a:ext cx="2593975" cy="1300196"/>
        </p:xfrm>
        <a:graphic>
          <a:graphicData uri="http://schemas.openxmlformats.org/drawingml/2006/table">
            <a:tbl>
              <a:tblPr/>
              <a:tblGrid>
                <a:gridCol w="1525587"/>
                <a:gridCol w="1068388"/>
              </a:tblGrid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Ruimte (x bij y meter):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</a:t>
                      </a:r>
                      <a:r>
                        <a:rPr kumimoji="0" lang="en-US" altLang="nl-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bij</a:t>
                      </a: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5</a:t>
                      </a:r>
                      <a:endParaRPr kumimoji="0" lang="en-US" altLang="nl-NL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Aantal hesjes (+ kleuren):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gele 10 oranje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Aantal ballen: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Aantal pionnen: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Aantal doelen (soort):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altLang="nl-NL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53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352883"/>
              </p:ext>
            </p:extLst>
          </p:nvPr>
        </p:nvGraphicFramePr>
        <p:xfrm>
          <a:off x="468313" y="214313"/>
          <a:ext cx="4679751" cy="5713413"/>
        </p:xfrm>
        <a:graphic>
          <a:graphicData uri="http://schemas.openxmlformats.org/drawingml/2006/table">
            <a:tbl>
              <a:tblPr/>
              <a:tblGrid>
                <a:gridCol w="304800"/>
                <a:gridCol w="2124075"/>
                <a:gridCol w="2250876"/>
              </a:tblGrid>
              <a:tr h="19573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INHOUD</a:t>
                      </a:r>
                    </a:p>
                  </a:txBody>
                  <a:tcPr marL="90000" marR="90000" marT="69840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Omschrijving van de vorm (bijv. 7 tegen 5)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Lijnvoetbal 1 tegen 1 of 2 tegen 2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Formaties van beide teams (bijv. 1-4-3 tegen 3-3</a:t>
                      </a: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tegen 1 of 2 tegen 2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Manier van scoren van beide teams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Over de lijn dribbelen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Bijzonderheden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Speelt in een vierkantje van ongeveer 5 bij 5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Voorwaarde speelwijze tegenpartij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Proberen over lijn te dribbelen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2319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METHODIEK</a:t>
                      </a:r>
                    </a:p>
                  </a:txBody>
                  <a:tcPr marL="90000" marR="90000" marT="69840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Moeilijker maken? (hoe?)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Veld groter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Makkelijker/</a:t>
                      </a:r>
                      <a:r>
                        <a:rPr kumimoji="0" lang="en-US" altLang="nl-NL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eenvoudiger</a:t>
                      </a:r>
                      <a:r>
                        <a:rPr kumimoji="0" lang="en-US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maken?(hoe?)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Veld </a:t>
                      </a: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kleiner</a:t>
                      </a:r>
                      <a:endParaRPr kumimoji="0" lang="en-US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AANWIJZINGEN</a:t>
                      </a:r>
                    </a:p>
                  </a:txBody>
                  <a:tcPr marL="90000" marR="90000" marT="69840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Algemene uitgangspunten</a:t>
                      </a:r>
                    </a:p>
                    <a:p>
                      <a:pPr marL="228600" marR="0" lvl="0" indent="-22860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AutoNum type="arabicPeriod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Druk houden</a:t>
                      </a:r>
                    </a:p>
                    <a:p>
                      <a:pPr marL="228600" marR="0" lvl="0" indent="-22860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AutoNum type="arabicPeriod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Zijkant dwingen</a:t>
                      </a:r>
                    </a:p>
                    <a:p>
                      <a:pPr marL="228600" marR="0" lvl="0" indent="-22860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AutoNum type="arabicPeriod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Lijn eruit naar mede aanvaller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Handelingen met de bal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</a:t>
                      </a: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Handelingen zonder de bal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Tackle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Blocktackle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Verdedigend koppen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rugdekking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Spelinzicht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Communicatie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Communicatie </a:t>
                      </a: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2verdedigers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36" name="Text Box 139"/>
          <p:cNvSpPr txBox="1">
            <a:spLocks noChangeArrowheads="1"/>
          </p:cNvSpPr>
          <p:nvPr/>
        </p:nvSpPr>
        <p:spPr bwMode="auto">
          <a:xfrm>
            <a:off x="6350" y="1844675"/>
            <a:ext cx="39370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ts val="875"/>
              </a:spcBef>
              <a:buSzPct val="100000"/>
            </a:pPr>
            <a:r>
              <a:rPr lang="en-US" altLang="nl-NL" sz="1400" b="1">
                <a:solidFill>
                  <a:srgbClr val="000000"/>
                </a:solidFill>
                <a:cs typeface="Arial" panose="020B0604020202020204" pitchFamily="34" charset="0"/>
              </a:rPr>
              <a:t>TRAINING </a:t>
            </a:r>
            <a:r>
              <a:rPr lang="en-US" altLang="nl-NL" sz="1400">
                <a:solidFill>
                  <a:srgbClr val="000000"/>
                </a:solidFill>
                <a:cs typeface="Arial" panose="020B0604020202020204" pitchFamily="34" charset="0"/>
              </a:rPr>
              <a:t>ORIËNTATIEFASE</a:t>
            </a:r>
          </a:p>
        </p:txBody>
      </p:sp>
      <p:sp>
        <p:nvSpPr>
          <p:cNvPr id="7237" name="AutoShape 140"/>
          <p:cNvSpPr>
            <a:spLocks noChangeArrowheads="1"/>
          </p:cNvSpPr>
          <p:nvPr/>
        </p:nvSpPr>
        <p:spPr bwMode="auto">
          <a:xfrm>
            <a:off x="7858125" y="3041650"/>
            <a:ext cx="219075" cy="1936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7238" name="AutoShape 141"/>
          <p:cNvSpPr>
            <a:spLocks noChangeArrowheads="1"/>
          </p:cNvSpPr>
          <p:nvPr/>
        </p:nvSpPr>
        <p:spPr bwMode="auto">
          <a:xfrm>
            <a:off x="8455025" y="2792413"/>
            <a:ext cx="217488" cy="192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7239" name="AutoShape 142"/>
          <p:cNvSpPr>
            <a:spLocks noChangeArrowheads="1"/>
          </p:cNvSpPr>
          <p:nvPr/>
        </p:nvSpPr>
        <p:spPr bwMode="auto">
          <a:xfrm>
            <a:off x="8156575" y="2770188"/>
            <a:ext cx="217488" cy="1920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 dirty="0">
                <a:solidFill>
                  <a:srgbClr val="00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7240" name="AutoShape 143"/>
          <p:cNvSpPr>
            <a:spLocks noChangeArrowheads="1"/>
          </p:cNvSpPr>
          <p:nvPr/>
        </p:nvSpPr>
        <p:spPr bwMode="auto">
          <a:xfrm>
            <a:off x="7858125" y="2792413"/>
            <a:ext cx="219075" cy="192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7241" name="AutoShape 144"/>
          <p:cNvSpPr>
            <a:spLocks noChangeArrowheads="1"/>
          </p:cNvSpPr>
          <p:nvPr/>
        </p:nvSpPr>
        <p:spPr bwMode="auto">
          <a:xfrm>
            <a:off x="8459205" y="2518659"/>
            <a:ext cx="217488" cy="1905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 dirty="0">
                <a:solidFill>
                  <a:srgbClr val="0000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7242" name="AutoShape 145"/>
          <p:cNvSpPr>
            <a:spLocks noChangeArrowheads="1"/>
          </p:cNvSpPr>
          <p:nvPr/>
        </p:nvSpPr>
        <p:spPr bwMode="auto">
          <a:xfrm>
            <a:off x="8169443" y="2522794"/>
            <a:ext cx="217488" cy="1905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 dirty="0">
                <a:solidFill>
                  <a:srgbClr val="0000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7243" name="AutoShape 146"/>
          <p:cNvSpPr>
            <a:spLocks noChangeArrowheads="1"/>
          </p:cNvSpPr>
          <p:nvPr/>
        </p:nvSpPr>
        <p:spPr bwMode="auto">
          <a:xfrm>
            <a:off x="7878095" y="2524126"/>
            <a:ext cx="219075" cy="1905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7244" name="AutoShape 147"/>
          <p:cNvSpPr>
            <a:spLocks noChangeArrowheads="1"/>
          </p:cNvSpPr>
          <p:nvPr/>
        </p:nvSpPr>
        <p:spPr bwMode="auto">
          <a:xfrm>
            <a:off x="7066005" y="2373020"/>
            <a:ext cx="217488" cy="192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 dirty="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7245" name="AutoShape 148"/>
          <p:cNvSpPr>
            <a:spLocks noChangeArrowheads="1"/>
          </p:cNvSpPr>
          <p:nvPr/>
        </p:nvSpPr>
        <p:spPr bwMode="auto">
          <a:xfrm>
            <a:off x="8158430" y="2314575"/>
            <a:ext cx="217488" cy="1920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7246" name="AutoShape 149"/>
          <p:cNvSpPr>
            <a:spLocks noChangeArrowheads="1"/>
          </p:cNvSpPr>
          <p:nvPr/>
        </p:nvSpPr>
        <p:spPr bwMode="auto">
          <a:xfrm>
            <a:off x="7858125" y="2290763"/>
            <a:ext cx="219075" cy="192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7247" name="AutoShape 150"/>
          <p:cNvSpPr>
            <a:spLocks noChangeArrowheads="1"/>
          </p:cNvSpPr>
          <p:nvPr/>
        </p:nvSpPr>
        <p:spPr bwMode="auto">
          <a:xfrm>
            <a:off x="8143875" y="3036888"/>
            <a:ext cx="217488" cy="1936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11</a:t>
            </a:r>
          </a:p>
        </p:txBody>
      </p:sp>
      <p:sp>
        <p:nvSpPr>
          <p:cNvPr id="7248" name="Oval 151"/>
          <p:cNvSpPr>
            <a:spLocks noChangeArrowheads="1"/>
          </p:cNvSpPr>
          <p:nvPr/>
        </p:nvSpPr>
        <p:spPr bwMode="auto">
          <a:xfrm>
            <a:off x="8455025" y="3035300"/>
            <a:ext cx="203200" cy="20161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7249" name="Oval 152"/>
          <p:cNvSpPr>
            <a:spLocks noChangeArrowheads="1"/>
          </p:cNvSpPr>
          <p:nvPr/>
        </p:nvSpPr>
        <p:spPr bwMode="auto">
          <a:xfrm>
            <a:off x="7859713" y="3295650"/>
            <a:ext cx="195262" cy="19526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7250" name="Oval 153"/>
          <p:cNvSpPr>
            <a:spLocks noChangeArrowheads="1"/>
          </p:cNvSpPr>
          <p:nvPr/>
        </p:nvSpPr>
        <p:spPr bwMode="auto">
          <a:xfrm>
            <a:off x="8156575" y="3290888"/>
            <a:ext cx="195263" cy="195262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7251" name="Oval 154"/>
          <p:cNvSpPr>
            <a:spLocks noChangeArrowheads="1"/>
          </p:cNvSpPr>
          <p:nvPr/>
        </p:nvSpPr>
        <p:spPr bwMode="auto">
          <a:xfrm>
            <a:off x="8455025" y="3295650"/>
            <a:ext cx="196850" cy="19526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7252" name="Oval 155"/>
          <p:cNvSpPr>
            <a:spLocks noChangeArrowheads="1"/>
          </p:cNvSpPr>
          <p:nvPr/>
        </p:nvSpPr>
        <p:spPr bwMode="auto">
          <a:xfrm>
            <a:off x="7859713" y="3535363"/>
            <a:ext cx="207962" cy="207962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7253" name="Oval 156"/>
          <p:cNvSpPr>
            <a:spLocks noChangeArrowheads="1"/>
          </p:cNvSpPr>
          <p:nvPr/>
        </p:nvSpPr>
        <p:spPr bwMode="auto">
          <a:xfrm>
            <a:off x="8178962" y="3519458"/>
            <a:ext cx="195263" cy="19526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7254" name="Oval 157"/>
          <p:cNvSpPr>
            <a:spLocks noChangeArrowheads="1"/>
          </p:cNvSpPr>
          <p:nvPr/>
        </p:nvSpPr>
        <p:spPr bwMode="auto">
          <a:xfrm>
            <a:off x="8470900" y="3570147"/>
            <a:ext cx="196850" cy="195262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 dirty="0">
                <a:solidFill>
                  <a:srgbClr val="0000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7255" name="Oval 158"/>
          <p:cNvSpPr>
            <a:spLocks noChangeArrowheads="1"/>
          </p:cNvSpPr>
          <p:nvPr/>
        </p:nvSpPr>
        <p:spPr bwMode="auto">
          <a:xfrm>
            <a:off x="7858125" y="3789363"/>
            <a:ext cx="196850" cy="195262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7256" name="Oval 159"/>
          <p:cNvSpPr>
            <a:spLocks noChangeArrowheads="1"/>
          </p:cNvSpPr>
          <p:nvPr/>
        </p:nvSpPr>
        <p:spPr bwMode="auto">
          <a:xfrm>
            <a:off x="7356439" y="3092844"/>
            <a:ext cx="192087" cy="190500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 dirty="0">
                <a:solidFill>
                  <a:srgbClr val="0000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7257" name="Oval 160"/>
          <p:cNvSpPr>
            <a:spLocks noChangeArrowheads="1"/>
          </p:cNvSpPr>
          <p:nvPr/>
        </p:nvSpPr>
        <p:spPr bwMode="auto">
          <a:xfrm>
            <a:off x="8456613" y="3787775"/>
            <a:ext cx="198437" cy="196850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7258" name="Oval 161"/>
          <p:cNvSpPr>
            <a:spLocks noChangeArrowheads="1"/>
          </p:cNvSpPr>
          <p:nvPr/>
        </p:nvSpPr>
        <p:spPr bwMode="auto">
          <a:xfrm>
            <a:off x="8525574" y="4100161"/>
            <a:ext cx="195262" cy="19526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 dirty="0">
                <a:solidFill>
                  <a:srgbClr val="000000"/>
                </a:solidFill>
                <a:cs typeface="Arial" panose="020B0604020202020204" pitchFamily="34" charset="0"/>
              </a:rPr>
              <a:t>11</a:t>
            </a:r>
          </a:p>
        </p:txBody>
      </p:sp>
      <p:grpSp>
        <p:nvGrpSpPr>
          <p:cNvPr id="97" name="Group 35"/>
          <p:cNvGrpSpPr>
            <a:grpSpLocks/>
          </p:cNvGrpSpPr>
          <p:nvPr/>
        </p:nvGrpSpPr>
        <p:grpSpPr bwMode="auto">
          <a:xfrm rot="10800000">
            <a:off x="7794788" y="1999700"/>
            <a:ext cx="385762" cy="153988"/>
            <a:chOff x="3559" y="3604"/>
            <a:chExt cx="243" cy="97"/>
          </a:xfrm>
        </p:grpSpPr>
        <p:sp>
          <p:nvSpPr>
            <p:cNvPr id="98" name="Rectangle 36"/>
            <p:cNvSpPr>
              <a:spLocks noChangeArrowheads="1"/>
            </p:cNvSpPr>
            <p:nvPr/>
          </p:nvSpPr>
          <p:spPr bwMode="auto">
            <a:xfrm>
              <a:off x="3560" y="3605"/>
              <a:ext cx="241" cy="9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99" name="Group 37"/>
            <p:cNvGrpSpPr>
              <a:grpSpLocks/>
            </p:cNvGrpSpPr>
            <p:nvPr/>
          </p:nvGrpSpPr>
          <p:grpSpPr bwMode="auto">
            <a:xfrm>
              <a:off x="3559" y="3604"/>
              <a:ext cx="243" cy="97"/>
              <a:chOff x="3559" y="3604"/>
              <a:chExt cx="243" cy="97"/>
            </a:xfrm>
          </p:grpSpPr>
          <p:sp>
            <p:nvSpPr>
              <p:cNvPr id="100" name="Line 38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1" name="Line 39"/>
              <p:cNvSpPr>
                <a:spLocks noChangeShapeType="1"/>
              </p:cNvSpPr>
              <p:nvPr/>
            </p:nvSpPr>
            <p:spPr bwMode="auto">
              <a:xfrm>
                <a:off x="3775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2" name="Line 40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214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103" name="Group 41"/>
              <p:cNvGrpSpPr>
                <a:grpSpLocks/>
              </p:cNvGrpSpPr>
              <p:nvPr/>
            </p:nvGrpSpPr>
            <p:grpSpPr bwMode="auto">
              <a:xfrm>
                <a:off x="3559" y="3604"/>
                <a:ext cx="28" cy="97"/>
                <a:chOff x="3559" y="3604"/>
                <a:chExt cx="28" cy="97"/>
              </a:xfrm>
            </p:grpSpPr>
            <p:sp>
              <p:nvSpPr>
                <p:cNvPr id="107" name="Line 42"/>
                <p:cNvSpPr>
                  <a:spLocks noChangeShapeType="1"/>
                </p:cNvSpPr>
                <p:nvPr/>
              </p:nvSpPr>
              <p:spPr bwMode="auto">
                <a:xfrm>
                  <a:off x="3587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8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558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04" name="Group 44"/>
              <p:cNvGrpSpPr>
                <a:grpSpLocks/>
              </p:cNvGrpSpPr>
              <p:nvPr/>
            </p:nvGrpSpPr>
            <p:grpSpPr bwMode="auto">
              <a:xfrm>
                <a:off x="3774" y="3604"/>
                <a:ext cx="28" cy="97"/>
                <a:chOff x="3774" y="3604"/>
                <a:chExt cx="28" cy="97"/>
              </a:xfrm>
            </p:grpSpPr>
            <p:sp>
              <p:nvSpPr>
                <p:cNvPr id="105" name="Line 45"/>
                <p:cNvSpPr>
                  <a:spLocks noChangeShapeType="1"/>
                </p:cNvSpPr>
                <p:nvPr/>
              </p:nvSpPr>
              <p:spPr bwMode="auto">
                <a:xfrm>
                  <a:off x="3802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6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3773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109" name="Group 35"/>
          <p:cNvGrpSpPr>
            <a:grpSpLocks/>
          </p:cNvGrpSpPr>
          <p:nvPr/>
        </p:nvGrpSpPr>
        <p:grpSpPr bwMode="auto">
          <a:xfrm>
            <a:off x="7919244" y="1482725"/>
            <a:ext cx="385762" cy="153988"/>
            <a:chOff x="3559" y="3604"/>
            <a:chExt cx="243" cy="97"/>
          </a:xfrm>
        </p:grpSpPr>
        <p:sp>
          <p:nvSpPr>
            <p:cNvPr id="110" name="Rectangle 36"/>
            <p:cNvSpPr>
              <a:spLocks noChangeArrowheads="1"/>
            </p:cNvSpPr>
            <p:nvPr/>
          </p:nvSpPr>
          <p:spPr bwMode="auto">
            <a:xfrm>
              <a:off x="3560" y="3605"/>
              <a:ext cx="241" cy="9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111" name="Group 37"/>
            <p:cNvGrpSpPr>
              <a:grpSpLocks/>
            </p:cNvGrpSpPr>
            <p:nvPr/>
          </p:nvGrpSpPr>
          <p:grpSpPr bwMode="auto">
            <a:xfrm>
              <a:off x="3559" y="3604"/>
              <a:ext cx="243" cy="97"/>
              <a:chOff x="3559" y="3604"/>
              <a:chExt cx="243" cy="97"/>
            </a:xfrm>
          </p:grpSpPr>
          <p:sp>
            <p:nvSpPr>
              <p:cNvPr id="112" name="Line 38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" name="Line 39"/>
              <p:cNvSpPr>
                <a:spLocks noChangeShapeType="1"/>
              </p:cNvSpPr>
              <p:nvPr/>
            </p:nvSpPr>
            <p:spPr bwMode="auto">
              <a:xfrm>
                <a:off x="3775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4" name="Line 40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214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115" name="Group 41"/>
              <p:cNvGrpSpPr>
                <a:grpSpLocks/>
              </p:cNvGrpSpPr>
              <p:nvPr/>
            </p:nvGrpSpPr>
            <p:grpSpPr bwMode="auto">
              <a:xfrm>
                <a:off x="3559" y="3604"/>
                <a:ext cx="28" cy="97"/>
                <a:chOff x="3559" y="3604"/>
                <a:chExt cx="28" cy="97"/>
              </a:xfrm>
            </p:grpSpPr>
            <p:sp>
              <p:nvSpPr>
                <p:cNvPr id="119" name="Line 42"/>
                <p:cNvSpPr>
                  <a:spLocks noChangeShapeType="1"/>
                </p:cNvSpPr>
                <p:nvPr/>
              </p:nvSpPr>
              <p:spPr bwMode="auto">
                <a:xfrm>
                  <a:off x="3587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20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558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6" name="Group 44"/>
              <p:cNvGrpSpPr>
                <a:grpSpLocks/>
              </p:cNvGrpSpPr>
              <p:nvPr/>
            </p:nvGrpSpPr>
            <p:grpSpPr bwMode="auto">
              <a:xfrm>
                <a:off x="3774" y="3604"/>
                <a:ext cx="28" cy="97"/>
                <a:chOff x="3774" y="3604"/>
                <a:chExt cx="28" cy="97"/>
              </a:xfrm>
            </p:grpSpPr>
            <p:sp>
              <p:nvSpPr>
                <p:cNvPr id="117" name="Line 45"/>
                <p:cNvSpPr>
                  <a:spLocks noChangeShapeType="1"/>
                </p:cNvSpPr>
                <p:nvPr/>
              </p:nvSpPr>
              <p:spPr bwMode="auto">
                <a:xfrm>
                  <a:off x="3802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18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3773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121" name="Group 35"/>
          <p:cNvGrpSpPr>
            <a:grpSpLocks/>
          </p:cNvGrpSpPr>
          <p:nvPr/>
        </p:nvGrpSpPr>
        <p:grpSpPr bwMode="auto">
          <a:xfrm rot="10800000">
            <a:off x="8489157" y="2065045"/>
            <a:ext cx="385762" cy="153988"/>
            <a:chOff x="3559" y="3604"/>
            <a:chExt cx="243" cy="97"/>
          </a:xfrm>
        </p:grpSpPr>
        <p:sp>
          <p:nvSpPr>
            <p:cNvPr id="122" name="Rectangle 36"/>
            <p:cNvSpPr>
              <a:spLocks noChangeArrowheads="1"/>
            </p:cNvSpPr>
            <p:nvPr/>
          </p:nvSpPr>
          <p:spPr bwMode="auto">
            <a:xfrm>
              <a:off x="3560" y="3605"/>
              <a:ext cx="241" cy="9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123" name="Group 37"/>
            <p:cNvGrpSpPr>
              <a:grpSpLocks/>
            </p:cNvGrpSpPr>
            <p:nvPr/>
          </p:nvGrpSpPr>
          <p:grpSpPr bwMode="auto">
            <a:xfrm>
              <a:off x="3559" y="3604"/>
              <a:ext cx="243" cy="97"/>
              <a:chOff x="3559" y="3604"/>
              <a:chExt cx="243" cy="97"/>
            </a:xfrm>
          </p:grpSpPr>
          <p:sp>
            <p:nvSpPr>
              <p:cNvPr id="124" name="Line 38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5" name="Line 39"/>
              <p:cNvSpPr>
                <a:spLocks noChangeShapeType="1"/>
              </p:cNvSpPr>
              <p:nvPr/>
            </p:nvSpPr>
            <p:spPr bwMode="auto">
              <a:xfrm>
                <a:off x="3775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6" name="Line 40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214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127" name="Group 41"/>
              <p:cNvGrpSpPr>
                <a:grpSpLocks/>
              </p:cNvGrpSpPr>
              <p:nvPr/>
            </p:nvGrpSpPr>
            <p:grpSpPr bwMode="auto">
              <a:xfrm>
                <a:off x="3559" y="3604"/>
                <a:ext cx="28" cy="97"/>
                <a:chOff x="3559" y="3604"/>
                <a:chExt cx="28" cy="97"/>
              </a:xfrm>
            </p:grpSpPr>
            <p:sp>
              <p:nvSpPr>
                <p:cNvPr id="131" name="Line 42"/>
                <p:cNvSpPr>
                  <a:spLocks noChangeShapeType="1"/>
                </p:cNvSpPr>
                <p:nvPr/>
              </p:nvSpPr>
              <p:spPr bwMode="auto">
                <a:xfrm>
                  <a:off x="3587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32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558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28" name="Group 44"/>
              <p:cNvGrpSpPr>
                <a:grpSpLocks/>
              </p:cNvGrpSpPr>
              <p:nvPr/>
            </p:nvGrpSpPr>
            <p:grpSpPr bwMode="auto">
              <a:xfrm>
                <a:off x="3774" y="3604"/>
                <a:ext cx="28" cy="97"/>
                <a:chOff x="3774" y="3604"/>
                <a:chExt cx="28" cy="97"/>
              </a:xfrm>
            </p:grpSpPr>
            <p:sp>
              <p:nvSpPr>
                <p:cNvPr id="129" name="Line 45"/>
                <p:cNvSpPr>
                  <a:spLocks noChangeShapeType="1"/>
                </p:cNvSpPr>
                <p:nvPr/>
              </p:nvSpPr>
              <p:spPr bwMode="auto">
                <a:xfrm>
                  <a:off x="3802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30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3773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133" name="Group 20"/>
          <p:cNvGrpSpPr>
            <a:grpSpLocks/>
          </p:cNvGrpSpPr>
          <p:nvPr/>
        </p:nvGrpSpPr>
        <p:grpSpPr bwMode="auto">
          <a:xfrm>
            <a:off x="6632650" y="2231231"/>
            <a:ext cx="114300" cy="155575"/>
            <a:chOff x="4950" y="1308"/>
            <a:chExt cx="72" cy="98"/>
          </a:xfrm>
        </p:grpSpPr>
        <p:sp>
          <p:nvSpPr>
            <p:cNvPr id="134" name="Oval 21"/>
            <p:cNvSpPr>
              <a:spLocks noChangeArrowheads="1"/>
            </p:cNvSpPr>
            <p:nvPr/>
          </p:nvSpPr>
          <p:spPr bwMode="auto">
            <a:xfrm>
              <a:off x="4950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135" name="Freeform 22"/>
            <p:cNvSpPr>
              <a:spLocks noChangeArrowheads="1"/>
            </p:cNvSpPr>
            <p:nvPr/>
          </p:nvSpPr>
          <p:spPr bwMode="auto">
            <a:xfrm rot="-10740000">
              <a:off x="4963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36" name="Group 20"/>
          <p:cNvGrpSpPr>
            <a:grpSpLocks/>
          </p:cNvGrpSpPr>
          <p:nvPr/>
        </p:nvGrpSpPr>
        <p:grpSpPr bwMode="auto">
          <a:xfrm>
            <a:off x="6658863" y="3159272"/>
            <a:ext cx="114300" cy="155575"/>
            <a:chOff x="4950" y="1308"/>
            <a:chExt cx="72" cy="98"/>
          </a:xfrm>
        </p:grpSpPr>
        <p:sp>
          <p:nvSpPr>
            <p:cNvPr id="137" name="Oval 21"/>
            <p:cNvSpPr>
              <a:spLocks noChangeArrowheads="1"/>
            </p:cNvSpPr>
            <p:nvPr/>
          </p:nvSpPr>
          <p:spPr bwMode="auto">
            <a:xfrm>
              <a:off x="4950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138" name="Freeform 22"/>
            <p:cNvSpPr>
              <a:spLocks noChangeArrowheads="1"/>
            </p:cNvSpPr>
            <p:nvPr/>
          </p:nvSpPr>
          <p:spPr bwMode="auto">
            <a:xfrm rot="-10740000">
              <a:off x="4963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1"/>
          <p:cNvSpPr>
            <a:spLocks/>
          </p:cNvSpPr>
          <p:nvPr/>
        </p:nvSpPr>
        <p:spPr bwMode="auto">
          <a:xfrm rot="60000" flipH="1" flipV="1">
            <a:off x="7967663" y="4762500"/>
            <a:ext cx="722312" cy="117475"/>
          </a:xfrm>
          <a:custGeom>
            <a:avLst/>
            <a:gdLst>
              <a:gd name="T0" fmla="*/ 0 w 32515"/>
              <a:gd name="T1" fmla="*/ 2147483646 h 21600"/>
              <a:gd name="T2" fmla="*/ 2147483646 w 32515"/>
              <a:gd name="T3" fmla="*/ 2147483646 h 21600"/>
              <a:gd name="T4" fmla="*/ 2147483646 w 32515"/>
              <a:gd name="T5" fmla="*/ 2147483646 h 21600"/>
              <a:gd name="T6" fmla="*/ 0 60000 65536"/>
              <a:gd name="T7" fmla="*/ 0 60000 65536"/>
              <a:gd name="T8" fmla="*/ 0 60000 65536"/>
              <a:gd name="T9" fmla="*/ 0 w 32515"/>
              <a:gd name="T10" fmla="*/ 0 h 21600"/>
              <a:gd name="T11" fmla="*/ 32515 w 325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5" h="21600" fill="none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</a:path>
              <a:path w="32515" h="21600" stroke="0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  <a:lnTo>
                  <a:pt x="11873" y="21600"/>
                </a:lnTo>
                <a:lnTo>
                  <a:pt x="-1" y="3555"/>
                </a:lnTo>
                <a:close/>
              </a:path>
            </a:pathLst>
          </a:custGeom>
          <a:noFill/>
          <a:ln w="12600" cap="sq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nl-NL"/>
          </a:p>
        </p:txBody>
      </p:sp>
      <p:sp>
        <p:nvSpPr>
          <p:cNvPr id="9219" name="Freeform 2"/>
          <p:cNvSpPr>
            <a:spLocks/>
          </p:cNvSpPr>
          <p:nvPr/>
        </p:nvSpPr>
        <p:spPr bwMode="auto">
          <a:xfrm rot="10800000" flipH="1" flipV="1">
            <a:off x="7967663" y="4706938"/>
            <a:ext cx="722312" cy="119062"/>
          </a:xfrm>
          <a:custGeom>
            <a:avLst/>
            <a:gdLst>
              <a:gd name="T0" fmla="*/ 0 w 32515"/>
              <a:gd name="T1" fmla="*/ 2147483646 h 21600"/>
              <a:gd name="T2" fmla="*/ 2147483646 w 32515"/>
              <a:gd name="T3" fmla="*/ 2147483646 h 21600"/>
              <a:gd name="T4" fmla="*/ 2147483646 w 32515"/>
              <a:gd name="T5" fmla="*/ 2147483646 h 21600"/>
              <a:gd name="T6" fmla="*/ 0 60000 65536"/>
              <a:gd name="T7" fmla="*/ 0 60000 65536"/>
              <a:gd name="T8" fmla="*/ 0 60000 65536"/>
              <a:gd name="T9" fmla="*/ 0 w 32515"/>
              <a:gd name="T10" fmla="*/ 0 h 21600"/>
              <a:gd name="T11" fmla="*/ 32515 w 325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5" h="21600" fill="none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</a:path>
              <a:path w="32515" h="21600" stroke="0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  <a:lnTo>
                  <a:pt x="11873" y="21600"/>
                </a:lnTo>
                <a:lnTo>
                  <a:pt x="-1" y="3555"/>
                </a:lnTo>
                <a:close/>
              </a:path>
            </a:pathLst>
          </a:custGeom>
          <a:noFill/>
          <a:ln w="12600" cap="sq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220" name="Freeform 3"/>
          <p:cNvSpPr>
            <a:spLocks/>
          </p:cNvSpPr>
          <p:nvPr/>
        </p:nvSpPr>
        <p:spPr bwMode="auto">
          <a:xfrm rot="60000" flipH="1" flipV="1">
            <a:off x="7967663" y="5110163"/>
            <a:ext cx="722312" cy="120650"/>
          </a:xfrm>
          <a:custGeom>
            <a:avLst/>
            <a:gdLst>
              <a:gd name="T0" fmla="*/ 0 w 32515"/>
              <a:gd name="T1" fmla="*/ 2147483646 h 21600"/>
              <a:gd name="T2" fmla="*/ 2147483646 w 32515"/>
              <a:gd name="T3" fmla="*/ 2147483646 h 21600"/>
              <a:gd name="T4" fmla="*/ 2147483646 w 32515"/>
              <a:gd name="T5" fmla="*/ 2147483646 h 21600"/>
              <a:gd name="T6" fmla="*/ 0 60000 65536"/>
              <a:gd name="T7" fmla="*/ 0 60000 65536"/>
              <a:gd name="T8" fmla="*/ 0 60000 65536"/>
              <a:gd name="T9" fmla="*/ 0 w 32515"/>
              <a:gd name="T10" fmla="*/ 0 h 21600"/>
              <a:gd name="T11" fmla="*/ 32515 w 325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5" h="21600" fill="none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</a:path>
              <a:path w="32515" h="21600" stroke="0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  <a:lnTo>
                  <a:pt x="11873" y="21600"/>
                </a:lnTo>
                <a:lnTo>
                  <a:pt x="-1" y="3555"/>
                </a:lnTo>
                <a:close/>
              </a:path>
            </a:pathLst>
          </a:custGeom>
          <a:noFill/>
          <a:ln w="12600" cap="sq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nl-NL"/>
          </a:p>
        </p:txBody>
      </p:sp>
      <p:sp>
        <p:nvSpPr>
          <p:cNvPr id="9221" name="Freeform 4"/>
          <p:cNvSpPr>
            <a:spLocks/>
          </p:cNvSpPr>
          <p:nvPr/>
        </p:nvSpPr>
        <p:spPr bwMode="auto">
          <a:xfrm rot="10560000" flipH="1" flipV="1">
            <a:off x="7964488" y="5014913"/>
            <a:ext cx="723900" cy="120650"/>
          </a:xfrm>
          <a:custGeom>
            <a:avLst/>
            <a:gdLst>
              <a:gd name="T0" fmla="*/ 0 w 32515"/>
              <a:gd name="T1" fmla="*/ 2147483646 h 21600"/>
              <a:gd name="T2" fmla="*/ 2147483646 w 32515"/>
              <a:gd name="T3" fmla="*/ 2147483646 h 21600"/>
              <a:gd name="T4" fmla="*/ 2147483646 w 32515"/>
              <a:gd name="T5" fmla="*/ 2147483646 h 21600"/>
              <a:gd name="T6" fmla="*/ 0 60000 65536"/>
              <a:gd name="T7" fmla="*/ 0 60000 65536"/>
              <a:gd name="T8" fmla="*/ 0 60000 65536"/>
              <a:gd name="T9" fmla="*/ 0 w 32515"/>
              <a:gd name="T10" fmla="*/ 0 h 21600"/>
              <a:gd name="T11" fmla="*/ 32515 w 325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5" h="21600" fill="none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</a:path>
              <a:path w="32515" h="21600" stroke="0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  <a:lnTo>
                  <a:pt x="11873" y="21600"/>
                </a:lnTo>
                <a:lnTo>
                  <a:pt x="-1" y="3555"/>
                </a:lnTo>
                <a:close/>
              </a:path>
            </a:pathLst>
          </a:custGeom>
          <a:noFill/>
          <a:ln w="12600" cap="sq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1785938"/>
            <a:ext cx="1651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785938"/>
            <a:ext cx="161925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785938"/>
            <a:ext cx="1651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5" name="Line 8"/>
          <p:cNvSpPr>
            <a:spLocks noChangeShapeType="1"/>
          </p:cNvSpPr>
          <p:nvPr/>
        </p:nvSpPr>
        <p:spPr bwMode="auto">
          <a:xfrm flipV="1">
            <a:off x="7970838" y="5632450"/>
            <a:ext cx="1587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 flipV="1">
            <a:off x="8112125" y="5632450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27" name="Line 10"/>
          <p:cNvSpPr>
            <a:spLocks noChangeShapeType="1"/>
          </p:cNvSpPr>
          <p:nvPr/>
        </p:nvSpPr>
        <p:spPr bwMode="auto">
          <a:xfrm flipV="1">
            <a:off x="8251825" y="5632450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28" name="Line 11"/>
          <p:cNvSpPr>
            <a:spLocks noChangeShapeType="1"/>
          </p:cNvSpPr>
          <p:nvPr/>
        </p:nvSpPr>
        <p:spPr bwMode="auto">
          <a:xfrm flipV="1">
            <a:off x="8391525" y="5632450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29" name="Line 12"/>
          <p:cNvSpPr>
            <a:spLocks noChangeShapeType="1"/>
          </p:cNvSpPr>
          <p:nvPr/>
        </p:nvSpPr>
        <p:spPr bwMode="auto">
          <a:xfrm flipV="1">
            <a:off x="8537575" y="5632450"/>
            <a:ext cx="1588" cy="2301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30" name="Line 13"/>
          <p:cNvSpPr>
            <a:spLocks noChangeShapeType="1"/>
          </p:cNvSpPr>
          <p:nvPr/>
        </p:nvSpPr>
        <p:spPr bwMode="auto">
          <a:xfrm flipV="1">
            <a:off x="8682038" y="5632450"/>
            <a:ext cx="1587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31" name="Line 14"/>
          <p:cNvSpPr>
            <a:spLocks noChangeShapeType="1"/>
          </p:cNvSpPr>
          <p:nvPr/>
        </p:nvSpPr>
        <p:spPr bwMode="auto">
          <a:xfrm flipV="1">
            <a:off x="7970838" y="5392738"/>
            <a:ext cx="1587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32" name="Line 15"/>
          <p:cNvSpPr>
            <a:spLocks noChangeShapeType="1"/>
          </p:cNvSpPr>
          <p:nvPr/>
        </p:nvSpPr>
        <p:spPr bwMode="auto">
          <a:xfrm flipV="1">
            <a:off x="8112125" y="5392738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33" name="Line 16"/>
          <p:cNvSpPr>
            <a:spLocks noChangeShapeType="1"/>
          </p:cNvSpPr>
          <p:nvPr/>
        </p:nvSpPr>
        <p:spPr bwMode="auto">
          <a:xfrm flipV="1">
            <a:off x="8251825" y="5392738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34" name="Line 17"/>
          <p:cNvSpPr>
            <a:spLocks noChangeShapeType="1"/>
          </p:cNvSpPr>
          <p:nvPr/>
        </p:nvSpPr>
        <p:spPr bwMode="auto">
          <a:xfrm flipV="1">
            <a:off x="8391525" y="5392738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35" name="Line 18"/>
          <p:cNvSpPr>
            <a:spLocks noChangeShapeType="1"/>
          </p:cNvSpPr>
          <p:nvPr/>
        </p:nvSpPr>
        <p:spPr bwMode="auto">
          <a:xfrm flipV="1">
            <a:off x="8537575" y="5392738"/>
            <a:ext cx="1588" cy="230187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36" name="Line 19"/>
          <p:cNvSpPr>
            <a:spLocks noChangeShapeType="1"/>
          </p:cNvSpPr>
          <p:nvPr/>
        </p:nvSpPr>
        <p:spPr bwMode="auto">
          <a:xfrm flipV="1">
            <a:off x="8682038" y="5392738"/>
            <a:ext cx="1587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9237" name="Group 20"/>
          <p:cNvGrpSpPr>
            <a:grpSpLocks/>
          </p:cNvGrpSpPr>
          <p:nvPr/>
        </p:nvGrpSpPr>
        <p:grpSpPr bwMode="auto">
          <a:xfrm>
            <a:off x="7774529" y="2427288"/>
            <a:ext cx="114300" cy="155575"/>
            <a:chOff x="4950" y="1308"/>
            <a:chExt cx="72" cy="98"/>
          </a:xfrm>
        </p:grpSpPr>
        <p:sp>
          <p:nvSpPr>
            <p:cNvPr id="9346" name="Oval 21"/>
            <p:cNvSpPr>
              <a:spLocks noChangeArrowheads="1"/>
            </p:cNvSpPr>
            <p:nvPr/>
          </p:nvSpPr>
          <p:spPr bwMode="auto">
            <a:xfrm>
              <a:off x="4950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9347" name="Freeform 22"/>
            <p:cNvSpPr>
              <a:spLocks noChangeArrowheads="1"/>
            </p:cNvSpPr>
            <p:nvPr/>
          </p:nvSpPr>
          <p:spPr bwMode="auto">
            <a:xfrm rot="-10740000">
              <a:off x="4963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9238" name="Group 23"/>
          <p:cNvGrpSpPr>
            <a:grpSpLocks/>
          </p:cNvGrpSpPr>
          <p:nvPr/>
        </p:nvGrpSpPr>
        <p:grpSpPr bwMode="auto">
          <a:xfrm>
            <a:off x="4937562" y="2429498"/>
            <a:ext cx="114300" cy="155575"/>
            <a:chOff x="5088" y="1308"/>
            <a:chExt cx="72" cy="98"/>
          </a:xfrm>
        </p:grpSpPr>
        <p:sp>
          <p:nvSpPr>
            <p:cNvPr id="9344" name="Oval 24"/>
            <p:cNvSpPr>
              <a:spLocks noChangeArrowheads="1"/>
            </p:cNvSpPr>
            <p:nvPr/>
          </p:nvSpPr>
          <p:spPr bwMode="auto">
            <a:xfrm>
              <a:off x="5088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9345" name="Freeform 25"/>
            <p:cNvSpPr>
              <a:spLocks noChangeArrowheads="1"/>
            </p:cNvSpPr>
            <p:nvPr/>
          </p:nvSpPr>
          <p:spPr bwMode="auto">
            <a:xfrm rot="-10740000">
              <a:off x="5102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9239" name="Group 26"/>
          <p:cNvGrpSpPr>
            <a:grpSpLocks/>
          </p:cNvGrpSpPr>
          <p:nvPr/>
        </p:nvGrpSpPr>
        <p:grpSpPr bwMode="auto">
          <a:xfrm>
            <a:off x="7659346" y="4804151"/>
            <a:ext cx="114300" cy="155575"/>
            <a:chOff x="5237" y="1308"/>
            <a:chExt cx="72" cy="98"/>
          </a:xfrm>
        </p:grpSpPr>
        <p:sp>
          <p:nvSpPr>
            <p:cNvPr id="9342" name="Oval 27"/>
            <p:cNvSpPr>
              <a:spLocks noChangeArrowheads="1"/>
            </p:cNvSpPr>
            <p:nvPr/>
          </p:nvSpPr>
          <p:spPr bwMode="auto">
            <a:xfrm>
              <a:off x="5237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9343" name="Freeform 28"/>
            <p:cNvSpPr>
              <a:spLocks noChangeArrowheads="1"/>
            </p:cNvSpPr>
            <p:nvPr/>
          </p:nvSpPr>
          <p:spPr bwMode="auto">
            <a:xfrm rot="-10740000">
              <a:off x="5251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9240" name="Group 29"/>
          <p:cNvGrpSpPr>
            <a:grpSpLocks/>
          </p:cNvGrpSpPr>
          <p:nvPr/>
        </p:nvGrpSpPr>
        <p:grpSpPr bwMode="auto">
          <a:xfrm>
            <a:off x="4992350" y="4785066"/>
            <a:ext cx="114300" cy="155575"/>
            <a:chOff x="5373" y="1308"/>
            <a:chExt cx="72" cy="98"/>
          </a:xfrm>
        </p:grpSpPr>
        <p:sp>
          <p:nvSpPr>
            <p:cNvPr id="9340" name="Oval 30"/>
            <p:cNvSpPr>
              <a:spLocks noChangeArrowheads="1"/>
            </p:cNvSpPr>
            <p:nvPr/>
          </p:nvSpPr>
          <p:spPr bwMode="auto">
            <a:xfrm>
              <a:off x="5373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9341" name="Freeform 31"/>
            <p:cNvSpPr>
              <a:spLocks noChangeArrowheads="1"/>
            </p:cNvSpPr>
            <p:nvPr/>
          </p:nvSpPr>
          <p:spPr bwMode="auto">
            <a:xfrm rot="-10740000">
              <a:off x="5386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9241" name="Freeform 32"/>
          <p:cNvSpPr>
            <a:spLocks/>
          </p:cNvSpPr>
          <p:nvPr/>
        </p:nvSpPr>
        <p:spPr bwMode="auto">
          <a:xfrm>
            <a:off x="7956550" y="4270375"/>
            <a:ext cx="688975" cy="95250"/>
          </a:xfrm>
          <a:custGeom>
            <a:avLst/>
            <a:gdLst>
              <a:gd name="T0" fmla="*/ 0 w 2026"/>
              <a:gd name="T1" fmla="*/ 2147483646 h 140"/>
              <a:gd name="T2" fmla="*/ 2147483646 w 2026"/>
              <a:gd name="T3" fmla="*/ 2147483646 h 140"/>
              <a:gd name="T4" fmla="*/ 2147483646 w 2026"/>
              <a:gd name="T5" fmla="*/ 2147483646 h 140"/>
              <a:gd name="T6" fmla="*/ 2147483646 w 2026"/>
              <a:gd name="T7" fmla="*/ 2147483646 h 140"/>
              <a:gd name="T8" fmla="*/ 2147483646 w 2026"/>
              <a:gd name="T9" fmla="*/ 0 h 140"/>
              <a:gd name="T10" fmla="*/ 2147483646 w 2026"/>
              <a:gd name="T11" fmla="*/ 2147483646 h 140"/>
              <a:gd name="T12" fmla="*/ 2147483646 w 2026"/>
              <a:gd name="T13" fmla="*/ 2147483646 h 140"/>
              <a:gd name="T14" fmla="*/ 2147483646 w 2026"/>
              <a:gd name="T15" fmla="*/ 2147483646 h 140"/>
              <a:gd name="T16" fmla="*/ 2147483646 w 2026"/>
              <a:gd name="T17" fmla="*/ 2147483646 h 140"/>
              <a:gd name="T18" fmla="*/ 2147483646 w 2026"/>
              <a:gd name="T19" fmla="*/ 2147483646 h 140"/>
              <a:gd name="T20" fmla="*/ 2147483646 w 2026"/>
              <a:gd name="T21" fmla="*/ 2147483646 h 140"/>
              <a:gd name="T22" fmla="*/ 2147483646 w 2026"/>
              <a:gd name="T23" fmla="*/ 2147483646 h 140"/>
              <a:gd name="T24" fmla="*/ 2147483646 w 2026"/>
              <a:gd name="T25" fmla="*/ 2147483646 h 140"/>
              <a:gd name="T26" fmla="*/ 2147483646 w 2026"/>
              <a:gd name="T27" fmla="*/ 2147483646 h 140"/>
              <a:gd name="T28" fmla="*/ 2147483646 w 2026"/>
              <a:gd name="T29" fmla="*/ 2147483646 h 140"/>
              <a:gd name="T30" fmla="*/ 2147483646 w 2026"/>
              <a:gd name="T31" fmla="*/ 2147483646 h 140"/>
              <a:gd name="T32" fmla="*/ 2147483646 w 2026"/>
              <a:gd name="T33" fmla="*/ 0 h 140"/>
              <a:gd name="T34" fmla="*/ 2147483646 w 2026"/>
              <a:gd name="T35" fmla="*/ 2147483646 h 140"/>
              <a:gd name="T36" fmla="*/ 2147483646 w 2026"/>
              <a:gd name="T37" fmla="*/ 2147483646 h 140"/>
              <a:gd name="T38" fmla="*/ 2147483646 w 2026"/>
              <a:gd name="T39" fmla="*/ 2147483646 h 140"/>
              <a:gd name="T40" fmla="*/ 2147483646 w 2026"/>
              <a:gd name="T41" fmla="*/ 2147483646 h 140"/>
              <a:gd name="T42" fmla="*/ 2147483646 w 2026"/>
              <a:gd name="T43" fmla="*/ 2147483646 h 140"/>
              <a:gd name="T44" fmla="*/ 2147483646 w 2026"/>
              <a:gd name="T45" fmla="*/ 2147483646 h 140"/>
              <a:gd name="T46" fmla="*/ 2147483646 w 2026"/>
              <a:gd name="T47" fmla="*/ 2147483646 h 140"/>
              <a:gd name="T48" fmla="*/ 2147483646 w 2026"/>
              <a:gd name="T49" fmla="*/ 2147483646 h 140"/>
              <a:gd name="T50" fmla="*/ 2147483646 w 2026"/>
              <a:gd name="T51" fmla="*/ 2147483646 h 140"/>
              <a:gd name="T52" fmla="*/ 2147483646 w 2026"/>
              <a:gd name="T53" fmla="*/ 2147483646 h 140"/>
              <a:gd name="T54" fmla="*/ 2147483646 w 2026"/>
              <a:gd name="T55" fmla="*/ 2147483646 h 140"/>
              <a:gd name="T56" fmla="*/ 2147483646 w 2026"/>
              <a:gd name="T57" fmla="*/ 0 h 140"/>
              <a:gd name="T58" fmla="*/ 2147483646 w 2026"/>
              <a:gd name="T59" fmla="*/ 2147483646 h 140"/>
              <a:gd name="T60" fmla="*/ 2147483646 w 2026"/>
              <a:gd name="T61" fmla="*/ 2147483646 h 140"/>
              <a:gd name="T62" fmla="*/ 2147483646 w 2026"/>
              <a:gd name="T63" fmla="*/ 2147483646 h 140"/>
              <a:gd name="T64" fmla="*/ 2147483646 w 2026"/>
              <a:gd name="T65" fmla="*/ 2147483646 h 140"/>
              <a:gd name="T66" fmla="*/ 2147483646 w 2026"/>
              <a:gd name="T67" fmla="*/ 2147483646 h 140"/>
              <a:gd name="T68" fmla="*/ 2147483646 w 2026"/>
              <a:gd name="T69" fmla="*/ 2147483646 h 140"/>
              <a:gd name="T70" fmla="*/ 2147483646 w 2026"/>
              <a:gd name="T71" fmla="*/ 2147483646 h 140"/>
              <a:gd name="T72" fmla="*/ 2147483646 w 2026"/>
              <a:gd name="T73" fmla="*/ 2147483646 h 140"/>
              <a:gd name="T74" fmla="*/ 2147483646 w 2026"/>
              <a:gd name="T75" fmla="*/ 2147483646 h 140"/>
              <a:gd name="T76" fmla="*/ 2147483646 w 2026"/>
              <a:gd name="T77" fmla="*/ 2147483646 h 140"/>
              <a:gd name="T78" fmla="*/ 2147483646 w 2026"/>
              <a:gd name="T79" fmla="*/ 2147483646 h 140"/>
              <a:gd name="T80" fmla="*/ 2147483646 w 2026"/>
              <a:gd name="T81" fmla="*/ 2147483646 h 140"/>
              <a:gd name="T82" fmla="*/ 2147483646 w 2026"/>
              <a:gd name="T83" fmla="*/ 2147483646 h 140"/>
              <a:gd name="T84" fmla="*/ 2147483646 w 2026"/>
              <a:gd name="T85" fmla="*/ 2147483646 h 140"/>
              <a:gd name="T86" fmla="*/ 2147483646 w 2026"/>
              <a:gd name="T87" fmla="*/ 2147483646 h 140"/>
              <a:gd name="T88" fmla="*/ 2147483646 w 2026"/>
              <a:gd name="T89" fmla="*/ 2147483646 h 140"/>
              <a:gd name="T90" fmla="*/ 2147483646 w 2026"/>
              <a:gd name="T91" fmla="*/ 2147483646 h 140"/>
              <a:gd name="T92" fmla="*/ 2147483646 w 2026"/>
              <a:gd name="T93" fmla="*/ 2147483646 h 140"/>
              <a:gd name="T94" fmla="*/ 2147483646 w 2026"/>
              <a:gd name="T95" fmla="*/ 2147483646 h 140"/>
              <a:gd name="T96" fmla="*/ 2147483646 w 2026"/>
              <a:gd name="T97" fmla="*/ 2147483646 h 1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26"/>
              <a:gd name="T148" fmla="*/ 0 h 140"/>
              <a:gd name="T149" fmla="*/ 2026 w 2026"/>
              <a:gd name="T150" fmla="*/ 140 h 14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26" h="140">
                <a:moveTo>
                  <a:pt x="0" y="132"/>
                </a:moveTo>
                <a:lnTo>
                  <a:pt x="20" y="82"/>
                </a:lnTo>
                <a:lnTo>
                  <a:pt x="49" y="38"/>
                </a:lnTo>
                <a:lnTo>
                  <a:pt x="88" y="13"/>
                </a:lnTo>
                <a:lnTo>
                  <a:pt x="126" y="0"/>
                </a:lnTo>
                <a:lnTo>
                  <a:pt x="145" y="6"/>
                </a:lnTo>
                <a:lnTo>
                  <a:pt x="174" y="19"/>
                </a:lnTo>
                <a:lnTo>
                  <a:pt x="223" y="69"/>
                </a:lnTo>
                <a:lnTo>
                  <a:pt x="282" y="114"/>
                </a:lnTo>
                <a:lnTo>
                  <a:pt x="311" y="126"/>
                </a:lnTo>
                <a:lnTo>
                  <a:pt x="340" y="132"/>
                </a:lnTo>
                <a:lnTo>
                  <a:pt x="369" y="126"/>
                </a:lnTo>
                <a:lnTo>
                  <a:pt x="399" y="114"/>
                </a:lnTo>
                <a:lnTo>
                  <a:pt x="467" y="69"/>
                </a:lnTo>
                <a:lnTo>
                  <a:pt x="535" y="19"/>
                </a:lnTo>
                <a:lnTo>
                  <a:pt x="574" y="6"/>
                </a:lnTo>
                <a:lnTo>
                  <a:pt x="603" y="0"/>
                </a:lnTo>
                <a:lnTo>
                  <a:pt x="633" y="6"/>
                </a:lnTo>
                <a:lnTo>
                  <a:pt x="662" y="19"/>
                </a:lnTo>
                <a:lnTo>
                  <a:pt x="730" y="69"/>
                </a:lnTo>
                <a:lnTo>
                  <a:pt x="789" y="114"/>
                </a:lnTo>
                <a:lnTo>
                  <a:pt x="828" y="126"/>
                </a:lnTo>
                <a:lnTo>
                  <a:pt x="857" y="132"/>
                </a:lnTo>
                <a:lnTo>
                  <a:pt x="885" y="126"/>
                </a:lnTo>
                <a:lnTo>
                  <a:pt x="924" y="114"/>
                </a:lnTo>
                <a:lnTo>
                  <a:pt x="992" y="69"/>
                </a:lnTo>
                <a:lnTo>
                  <a:pt x="1051" y="19"/>
                </a:lnTo>
                <a:lnTo>
                  <a:pt x="1090" y="6"/>
                </a:lnTo>
                <a:lnTo>
                  <a:pt x="1119" y="0"/>
                </a:lnTo>
                <a:lnTo>
                  <a:pt x="1148" y="6"/>
                </a:lnTo>
                <a:lnTo>
                  <a:pt x="1187" y="19"/>
                </a:lnTo>
                <a:lnTo>
                  <a:pt x="1256" y="63"/>
                </a:lnTo>
                <a:lnTo>
                  <a:pt x="1314" y="107"/>
                </a:lnTo>
                <a:lnTo>
                  <a:pt x="1343" y="126"/>
                </a:lnTo>
                <a:lnTo>
                  <a:pt x="1373" y="132"/>
                </a:lnTo>
                <a:lnTo>
                  <a:pt x="1402" y="132"/>
                </a:lnTo>
                <a:lnTo>
                  <a:pt x="1422" y="120"/>
                </a:lnTo>
                <a:lnTo>
                  <a:pt x="1461" y="88"/>
                </a:lnTo>
                <a:lnTo>
                  <a:pt x="1500" y="57"/>
                </a:lnTo>
                <a:lnTo>
                  <a:pt x="1529" y="51"/>
                </a:lnTo>
                <a:lnTo>
                  <a:pt x="1548" y="44"/>
                </a:lnTo>
                <a:lnTo>
                  <a:pt x="1578" y="51"/>
                </a:lnTo>
                <a:lnTo>
                  <a:pt x="1607" y="57"/>
                </a:lnTo>
                <a:lnTo>
                  <a:pt x="1674" y="82"/>
                </a:lnTo>
                <a:lnTo>
                  <a:pt x="1742" y="114"/>
                </a:lnTo>
                <a:lnTo>
                  <a:pt x="1810" y="132"/>
                </a:lnTo>
                <a:lnTo>
                  <a:pt x="1869" y="139"/>
                </a:lnTo>
                <a:lnTo>
                  <a:pt x="1918" y="139"/>
                </a:lnTo>
                <a:lnTo>
                  <a:pt x="2025" y="132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242" name="Freeform 33"/>
          <p:cNvSpPr>
            <a:spLocks/>
          </p:cNvSpPr>
          <p:nvPr/>
        </p:nvSpPr>
        <p:spPr bwMode="auto">
          <a:xfrm rot="10800000">
            <a:off x="7956550" y="4440238"/>
            <a:ext cx="688975" cy="95250"/>
          </a:xfrm>
          <a:custGeom>
            <a:avLst/>
            <a:gdLst>
              <a:gd name="T0" fmla="*/ 0 w 2026"/>
              <a:gd name="T1" fmla="*/ 2147483646 h 140"/>
              <a:gd name="T2" fmla="*/ 2147483646 w 2026"/>
              <a:gd name="T3" fmla="*/ 2147483646 h 140"/>
              <a:gd name="T4" fmla="*/ 2147483646 w 2026"/>
              <a:gd name="T5" fmla="*/ 2147483646 h 140"/>
              <a:gd name="T6" fmla="*/ 2147483646 w 2026"/>
              <a:gd name="T7" fmla="*/ 2147483646 h 140"/>
              <a:gd name="T8" fmla="*/ 2147483646 w 2026"/>
              <a:gd name="T9" fmla="*/ 0 h 140"/>
              <a:gd name="T10" fmla="*/ 2147483646 w 2026"/>
              <a:gd name="T11" fmla="*/ 2147483646 h 140"/>
              <a:gd name="T12" fmla="*/ 2147483646 w 2026"/>
              <a:gd name="T13" fmla="*/ 2147483646 h 140"/>
              <a:gd name="T14" fmla="*/ 2147483646 w 2026"/>
              <a:gd name="T15" fmla="*/ 2147483646 h 140"/>
              <a:gd name="T16" fmla="*/ 2147483646 w 2026"/>
              <a:gd name="T17" fmla="*/ 2147483646 h 140"/>
              <a:gd name="T18" fmla="*/ 2147483646 w 2026"/>
              <a:gd name="T19" fmla="*/ 2147483646 h 140"/>
              <a:gd name="T20" fmla="*/ 2147483646 w 2026"/>
              <a:gd name="T21" fmla="*/ 2147483646 h 140"/>
              <a:gd name="T22" fmla="*/ 2147483646 w 2026"/>
              <a:gd name="T23" fmla="*/ 2147483646 h 140"/>
              <a:gd name="T24" fmla="*/ 2147483646 w 2026"/>
              <a:gd name="T25" fmla="*/ 2147483646 h 140"/>
              <a:gd name="T26" fmla="*/ 2147483646 w 2026"/>
              <a:gd name="T27" fmla="*/ 2147483646 h 140"/>
              <a:gd name="T28" fmla="*/ 2147483646 w 2026"/>
              <a:gd name="T29" fmla="*/ 2147483646 h 140"/>
              <a:gd name="T30" fmla="*/ 2147483646 w 2026"/>
              <a:gd name="T31" fmla="*/ 2147483646 h 140"/>
              <a:gd name="T32" fmla="*/ 2147483646 w 2026"/>
              <a:gd name="T33" fmla="*/ 0 h 140"/>
              <a:gd name="T34" fmla="*/ 2147483646 w 2026"/>
              <a:gd name="T35" fmla="*/ 2147483646 h 140"/>
              <a:gd name="T36" fmla="*/ 2147483646 w 2026"/>
              <a:gd name="T37" fmla="*/ 2147483646 h 140"/>
              <a:gd name="T38" fmla="*/ 2147483646 w 2026"/>
              <a:gd name="T39" fmla="*/ 2147483646 h 140"/>
              <a:gd name="T40" fmla="*/ 2147483646 w 2026"/>
              <a:gd name="T41" fmla="*/ 2147483646 h 140"/>
              <a:gd name="T42" fmla="*/ 2147483646 w 2026"/>
              <a:gd name="T43" fmla="*/ 2147483646 h 140"/>
              <a:gd name="T44" fmla="*/ 2147483646 w 2026"/>
              <a:gd name="T45" fmla="*/ 2147483646 h 140"/>
              <a:gd name="T46" fmla="*/ 2147483646 w 2026"/>
              <a:gd name="T47" fmla="*/ 2147483646 h 140"/>
              <a:gd name="T48" fmla="*/ 2147483646 w 2026"/>
              <a:gd name="T49" fmla="*/ 2147483646 h 140"/>
              <a:gd name="T50" fmla="*/ 2147483646 w 2026"/>
              <a:gd name="T51" fmla="*/ 2147483646 h 140"/>
              <a:gd name="T52" fmla="*/ 2147483646 w 2026"/>
              <a:gd name="T53" fmla="*/ 2147483646 h 140"/>
              <a:gd name="T54" fmla="*/ 2147483646 w 2026"/>
              <a:gd name="T55" fmla="*/ 2147483646 h 140"/>
              <a:gd name="T56" fmla="*/ 2147483646 w 2026"/>
              <a:gd name="T57" fmla="*/ 0 h 140"/>
              <a:gd name="T58" fmla="*/ 2147483646 w 2026"/>
              <a:gd name="T59" fmla="*/ 2147483646 h 140"/>
              <a:gd name="T60" fmla="*/ 2147483646 w 2026"/>
              <a:gd name="T61" fmla="*/ 2147483646 h 140"/>
              <a:gd name="T62" fmla="*/ 2147483646 w 2026"/>
              <a:gd name="T63" fmla="*/ 2147483646 h 140"/>
              <a:gd name="T64" fmla="*/ 2147483646 w 2026"/>
              <a:gd name="T65" fmla="*/ 2147483646 h 140"/>
              <a:gd name="T66" fmla="*/ 2147483646 w 2026"/>
              <a:gd name="T67" fmla="*/ 2147483646 h 140"/>
              <a:gd name="T68" fmla="*/ 2147483646 w 2026"/>
              <a:gd name="T69" fmla="*/ 2147483646 h 140"/>
              <a:gd name="T70" fmla="*/ 2147483646 w 2026"/>
              <a:gd name="T71" fmla="*/ 2147483646 h 140"/>
              <a:gd name="T72" fmla="*/ 2147483646 w 2026"/>
              <a:gd name="T73" fmla="*/ 2147483646 h 140"/>
              <a:gd name="T74" fmla="*/ 2147483646 w 2026"/>
              <a:gd name="T75" fmla="*/ 2147483646 h 140"/>
              <a:gd name="T76" fmla="*/ 2147483646 w 2026"/>
              <a:gd name="T77" fmla="*/ 2147483646 h 140"/>
              <a:gd name="T78" fmla="*/ 2147483646 w 2026"/>
              <a:gd name="T79" fmla="*/ 2147483646 h 140"/>
              <a:gd name="T80" fmla="*/ 2147483646 w 2026"/>
              <a:gd name="T81" fmla="*/ 2147483646 h 140"/>
              <a:gd name="T82" fmla="*/ 2147483646 w 2026"/>
              <a:gd name="T83" fmla="*/ 2147483646 h 140"/>
              <a:gd name="T84" fmla="*/ 2147483646 w 2026"/>
              <a:gd name="T85" fmla="*/ 2147483646 h 140"/>
              <a:gd name="T86" fmla="*/ 2147483646 w 2026"/>
              <a:gd name="T87" fmla="*/ 2147483646 h 140"/>
              <a:gd name="T88" fmla="*/ 2147483646 w 2026"/>
              <a:gd name="T89" fmla="*/ 2147483646 h 140"/>
              <a:gd name="T90" fmla="*/ 2147483646 w 2026"/>
              <a:gd name="T91" fmla="*/ 2147483646 h 140"/>
              <a:gd name="T92" fmla="*/ 2147483646 w 2026"/>
              <a:gd name="T93" fmla="*/ 2147483646 h 140"/>
              <a:gd name="T94" fmla="*/ 2147483646 w 2026"/>
              <a:gd name="T95" fmla="*/ 2147483646 h 140"/>
              <a:gd name="T96" fmla="*/ 2147483646 w 2026"/>
              <a:gd name="T97" fmla="*/ 2147483646 h 1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26"/>
              <a:gd name="T148" fmla="*/ 0 h 140"/>
              <a:gd name="T149" fmla="*/ 2026 w 2026"/>
              <a:gd name="T150" fmla="*/ 140 h 14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26" h="140">
                <a:moveTo>
                  <a:pt x="0" y="132"/>
                </a:moveTo>
                <a:lnTo>
                  <a:pt x="20" y="82"/>
                </a:lnTo>
                <a:lnTo>
                  <a:pt x="49" y="38"/>
                </a:lnTo>
                <a:lnTo>
                  <a:pt x="88" y="13"/>
                </a:lnTo>
                <a:lnTo>
                  <a:pt x="126" y="0"/>
                </a:lnTo>
                <a:lnTo>
                  <a:pt x="145" y="6"/>
                </a:lnTo>
                <a:lnTo>
                  <a:pt x="174" y="19"/>
                </a:lnTo>
                <a:lnTo>
                  <a:pt x="223" y="69"/>
                </a:lnTo>
                <a:lnTo>
                  <a:pt x="282" y="114"/>
                </a:lnTo>
                <a:lnTo>
                  <a:pt x="311" y="126"/>
                </a:lnTo>
                <a:lnTo>
                  <a:pt x="340" y="132"/>
                </a:lnTo>
                <a:lnTo>
                  <a:pt x="369" y="126"/>
                </a:lnTo>
                <a:lnTo>
                  <a:pt x="399" y="114"/>
                </a:lnTo>
                <a:lnTo>
                  <a:pt x="467" y="69"/>
                </a:lnTo>
                <a:lnTo>
                  <a:pt x="535" y="19"/>
                </a:lnTo>
                <a:lnTo>
                  <a:pt x="574" y="6"/>
                </a:lnTo>
                <a:lnTo>
                  <a:pt x="603" y="0"/>
                </a:lnTo>
                <a:lnTo>
                  <a:pt x="633" y="6"/>
                </a:lnTo>
                <a:lnTo>
                  <a:pt x="662" y="19"/>
                </a:lnTo>
                <a:lnTo>
                  <a:pt x="730" y="69"/>
                </a:lnTo>
                <a:lnTo>
                  <a:pt x="789" y="114"/>
                </a:lnTo>
                <a:lnTo>
                  <a:pt x="828" y="126"/>
                </a:lnTo>
                <a:lnTo>
                  <a:pt x="857" y="132"/>
                </a:lnTo>
                <a:lnTo>
                  <a:pt x="885" y="126"/>
                </a:lnTo>
                <a:lnTo>
                  <a:pt x="924" y="114"/>
                </a:lnTo>
                <a:lnTo>
                  <a:pt x="992" y="69"/>
                </a:lnTo>
                <a:lnTo>
                  <a:pt x="1051" y="19"/>
                </a:lnTo>
                <a:lnTo>
                  <a:pt x="1090" y="6"/>
                </a:lnTo>
                <a:lnTo>
                  <a:pt x="1119" y="0"/>
                </a:lnTo>
                <a:lnTo>
                  <a:pt x="1148" y="6"/>
                </a:lnTo>
                <a:lnTo>
                  <a:pt x="1187" y="19"/>
                </a:lnTo>
                <a:lnTo>
                  <a:pt x="1256" y="63"/>
                </a:lnTo>
                <a:lnTo>
                  <a:pt x="1314" y="107"/>
                </a:lnTo>
                <a:lnTo>
                  <a:pt x="1343" y="126"/>
                </a:lnTo>
                <a:lnTo>
                  <a:pt x="1373" y="132"/>
                </a:lnTo>
                <a:lnTo>
                  <a:pt x="1402" y="132"/>
                </a:lnTo>
                <a:lnTo>
                  <a:pt x="1422" y="120"/>
                </a:lnTo>
                <a:lnTo>
                  <a:pt x="1461" y="88"/>
                </a:lnTo>
                <a:lnTo>
                  <a:pt x="1500" y="57"/>
                </a:lnTo>
                <a:lnTo>
                  <a:pt x="1529" y="51"/>
                </a:lnTo>
                <a:lnTo>
                  <a:pt x="1548" y="44"/>
                </a:lnTo>
                <a:lnTo>
                  <a:pt x="1578" y="51"/>
                </a:lnTo>
                <a:lnTo>
                  <a:pt x="1607" y="57"/>
                </a:lnTo>
                <a:lnTo>
                  <a:pt x="1674" y="82"/>
                </a:lnTo>
                <a:lnTo>
                  <a:pt x="1742" y="114"/>
                </a:lnTo>
                <a:lnTo>
                  <a:pt x="1810" y="132"/>
                </a:lnTo>
                <a:lnTo>
                  <a:pt x="1869" y="139"/>
                </a:lnTo>
                <a:lnTo>
                  <a:pt x="1918" y="139"/>
                </a:lnTo>
                <a:lnTo>
                  <a:pt x="2025" y="132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9243" name="Picture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1785938"/>
            <a:ext cx="1651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44" name="Group 35"/>
          <p:cNvGrpSpPr>
            <a:grpSpLocks/>
          </p:cNvGrpSpPr>
          <p:nvPr/>
        </p:nvGrpSpPr>
        <p:grpSpPr bwMode="auto">
          <a:xfrm>
            <a:off x="6165138" y="2501105"/>
            <a:ext cx="385762" cy="153988"/>
            <a:chOff x="3559" y="3604"/>
            <a:chExt cx="243" cy="97"/>
          </a:xfrm>
        </p:grpSpPr>
        <p:sp>
          <p:nvSpPr>
            <p:cNvPr id="9329" name="Rectangle 36"/>
            <p:cNvSpPr>
              <a:spLocks noChangeArrowheads="1"/>
            </p:cNvSpPr>
            <p:nvPr/>
          </p:nvSpPr>
          <p:spPr bwMode="auto">
            <a:xfrm>
              <a:off x="3560" y="3605"/>
              <a:ext cx="241" cy="9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9330" name="Group 37"/>
            <p:cNvGrpSpPr>
              <a:grpSpLocks/>
            </p:cNvGrpSpPr>
            <p:nvPr/>
          </p:nvGrpSpPr>
          <p:grpSpPr bwMode="auto">
            <a:xfrm>
              <a:off x="3559" y="3604"/>
              <a:ext cx="243" cy="97"/>
              <a:chOff x="3559" y="3604"/>
              <a:chExt cx="243" cy="97"/>
            </a:xfrm>
          </p:grpSpPr>
          <p:sp>
            <p:nvSpPr>
              <p:cNvPr id="9331" name="Line 38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32" name="Line 39"/>
              <p:cNvSpPr>
                <a:spLocks noChangeShapeType="1"/>
              </p:cNvSpPr>
              <p:nvPr/>
            </p:nvSpPr>
            <p:spPr bwMode="auto">
              <a:xfrm>
                <a:off x="3775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33" name="Line 40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214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9334" name="Group 41"/>
              <p:cNvGrpSpPr>
                <a:grpSpLocks/>
              </p:cNvGrpSpPr>
              <p:nvPr/>
            </p:nvGrpSpPr>
            <p:grpSpPr bwMode="auto">
              <a:xfrm>
                <a:off x="3559" y="3604"/>
                <a:ext cx="28" cy="97"/>
                <a:chOff x="3559" y="3604"/>
                <a:chExt cx="28" cy="97"/>
              </a:xfrm>
            </p:grpSpPr>
            <p:sp>
              <p:nvSpPr>
                <p:cNvPr id="9338" name="Line 42"/>
                <p:cNvSpPr>
                  <a:spLocks noChangeShapeType="1"/>
                </p:cNvSpPr>
                <p:nvPr/>
              </p:nvSpPr>
              <p:spPr bwMode="auto">
                <a:xfrm>
                  <a:off x="3587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9339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558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9335" name="Group 44"/>
              <p:cNvGrpSpPr>
                <a:grpSpLocks/>
              </p:cNvGrpSpPr>
              <p:nvPr/>
            </p:nvGrpSpPr>
            <p:grpSpPr bwMode="auto">
              <a:xfrm>
                <a:off x="3774" y="3604"/>
                <a:ext cx="28" cy="97"/>
                <a:chOff x="3774" y="3604"/>
                <a:chExt cx="28" cy="97"/>
              </a:xfrm>
            </p:grpSpPr>
            <p:sp>
              <p:nvSpPr>
                <p:cNvPr id="9336" name="Line 45"/>
                <p:cNvSpPr>
                  <a:spLocks noChangeShapeType="1"/>
                </p:cNvSpPr>
                <p:nvPr/>
              </p:nvSpPr>
              <p:spPr bwMode="auto">
                <a:xfrm>
                  <a:off x="3802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9337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3773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9245" name="Group 47"/>
          <p:cNvGrpSpPr>
            <a:grpSpLocks/>
          </p:cNvGrpSpPr>
          <p:nvPr/>
        </p:nvGrpSpPr>
        <p:grpSpPr bwMode="auto">
          <a:xfrm>
            <a:off x="6164263" y="5697538"/>
            <a:ext cx="666750" cy="179387"/>
            <a:chOff x="3883" y="3589"/>
            <a:chExt cx="420" cy="113"/>
          </a:xfrm>
        </p:grpSpPr>
        <p:sp>
          <p:nvSpPr>
            <p:cNvPr id="9318" name="Rectangle 48"/>
            <p:cNvSpPr>
              <a:spLocks noChangeArrowheads="1"/>
            </p:cNvSpPr>
            <p:nvPr/>
          </p:nvSpPr>
          <p:spPr bwMode="auto">
            <a:xfrm>
              <a:off x="3884" y="3590"/>
              <a:ext cx="418" cy="112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9319" name="Group 49"/>
            <p:cNvGrpSpPr>
              <a:grpSpLocks/>
            </p:cNvGrpSpPr>
            <p:nvPr/>
          </p:nvGrpSpPr>
          <p:grpSpPr bwMode="auto">
            <a:xfrm>
              <a:off x="3883" y="3589"/>
              <a:ext cx="420" cy="113"/>
              <a:chOff x="3883" y="3589"/>
              <a:chExt cx="420" cy="113"/>
            </a:xfrm>
          </p:grpSpPr>
          <p:sp>
            <p:nvSpPr>
              <p:cNvPr id="9320" name="Line 50"/>
              <p:cNvSpPr>
                <a:spLocks noChangeShapeType="1"/>
              </p:cNvSpPr>
              <p:nvPr/>
            </p:nvSpPr>
            <p:spPr bwMode="auto">
              <a:xfrm>
                <a:off x="3884" y="3590"/>
                <a:ext cx="0" cy="112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21" name="Line 51"/>
              <p:cNvSpPr>
                <a:spLocks noChangeShapeType="1"/>
              </p:cNvSpPr>
              <p:nvPr/>
            </p:nvSpPr>
            <p:spPr bwMode="auto">
              <a:xfrm>
                <a:off x="4256" y="3590"/>
                <a:ext cx="0" cy="112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22" name="Line 52"/>
              <p:cNvSpPr>
                <a:spLocks noChangeShapeType="1"/>
              </p:cNvSpPr>
              <p:nvPr/>
            </p:nvSpPr>
            <p:spPr bwMode="auto">
              <a:xfrm>
                <a:off x="3884" y="3590"/>
                <a:ext cx="371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9323" name="Group 53"/>
              <p:cNvGrpSpPr>
                <a:grpSpLocks/>
              </p:cNvGrpSpPr>
              <p:nvPr/>
            </p:nvGrpSpPr>
            <p:grpSpPr bwMode="auto">
              <a:xfrm>
                <a:off x="3883" y="3589"/>
                <a:ext cx="47" cy="113"/>
                <a:chOff x="3883" y="3589"/>
                <a:chExt cx="47" cy="113"/>
              </a:xfrm>
            </p:grpSpPr>
            <p:sp>
              <p:nvSpPr>
                <p:cNvPr id="9327" name="Line 54"/>
                <p:cNvSpPr>
                  <a:spLocks noChangeShapeType="1"/>
                </p:cNvSpPr>
                <p:nvPr/>
              </p:nvSpPr>
              <p:spPr bwMode="auto">
                <a:xfrm>
                  <a:off x="3930" y="3628"/>
                  <a:ext cx="0" cy="7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9328" name="Line 55"/>
                <p:cNvSpPr>
                  <a:spLocks noChangeShapeType="1"/>
                </p:cNvSpPr>
                <p:nvPr/>
              </p:nvSpPr>
              <p:spPr bwMode="auto">
                <a:xfrm flipH="1" flipV="1">
                  <a:off x="3882" y="3588"/>
                  <a:ext cx="49" cy="41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9324" name="Group 56"/>
              <p:cNvGrpSpPr>
                <a:grpSpLocks/>
              </p:cNvGrpSpPr>
              <p:nvPr/>
            </p:nvGrpSpPr>
            <p:grpSpPr bwMode="auto">
              <a:xfrm>
                <a:off x="4256" y="3589"/>
                <a:ext cx="47" cy="113"/>
                <a:chOff x="4256" y="3589"/>
                <a:chExt cx="47" cy="113"/>
              </a:xfrm>
            </p:grpSpPr>
            <p:sp>
              <p:nvSpPr>
                <p:cNvPr id="9325" name="Line 57"/>
                <p:cNvSpPr>
                  <a:spLocks noChangeShapeType="1"/>
                </p:cNvSpPr>
                <p:nvPr/>
              </p:nvSpPr>
              <p:spPr bwMode="auto">
                <a:xfrm>
                  <a:off x="4303" y="3628"/>
                  <a:ext cx="0" cy="7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9326" name="Line 58"/>
                <p:cNvSpPr>
                  <a:spLocks noChangeShapeType="1"/>
                </p:cNvSpPr>
                <p:nvPr/>
              </p:nvSpPr>
              <p:spPr bwMode="auto">
                <a:xfrm flipH="1" flipV="1">
                  <a:off x="4255" y="3588"/>
                  <a:ext cx="49" cy="41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9246" name="Group 59"/>
          <p:cNvGrpSpPr>
            <a:grpSpLocks/>
          </p:cNvGrpSpPr>
          <p:nvPr/>
        </p:nvGrpSpPr>
        <p:grpSpPr bwMode="auto">
          <a:xfrm rot="10800000">
            <a:off x="6016625" y="5303822"/>
            <a:ext cx="858837" cy="207962"/>
            <a:chOff x="4367" y="3571"/>
            <a:chExt cx="541" cy="131"/>
          </a:xfrm>
        </p:grpSpPr>
        <p:sp>
          <p:nvSpPr>
            <p:cNvPr id="9307" name="Rectangle 60"/>
            <p:cNvSpPr>
              <a:spLocks noChangeArrowheads="1"/>
            </p:cNvSpPr>
            <p:nvPr/>
          </p:nvSpPr>
          <p:spPr bwMode="auto">
            <a:xfrm>
              <a:off x="4368" y="3572"/>
              <a:ext cx="540" cy="130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9308" name="Group 61"/>
            <p:cNvGrpSpPr>
              <a:grpSpLocks/>
            </p:cNvGrpSpPr>
            <p:nvPr/>
          </p:nvGrpSpPr>
          <p:grpSpPr bwMode="auto">
            <a:xfrm>
              <a:off x="4367" y="3571"/>
              <a:ext cx="541" cy="131"/>
              <a:chOff x="4367" y="3571"/>
              <a:chExt cx="541" cy="131"/>
            </a:xfrm>
          </p:grpSpPr>
          <p:sp>
            <p:nvSpPr>
              <p:cNvPr id="9309" name="Line 62"/>
              <p:cNvSpPr>
                <a:spLocks noChangeShapeType="1"/>
              </p:cNvSpPr>
              <p:nvPr/>
            </p:nvSpPr>
            <p:spPr bwMode="auto">
              <a:xfrm>
                <a:off x="4368" y="3572"/>
                <a:ext cx="0" cy="13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10" name="Line 63"/>
              <p:cNvSpPr>
                <a:spLocks noChangeShapeType="1"/>
              </p:cNvSpPr>
              <p:nvPr/>
            </p:nvSpPr>
            <p:spPr bwMode="auto">
              <a:xfrm>
                <a:off x="4848" y="3572"/>
                <a:ext cx="0" cy="13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11" name="Line 64"/>
              <p:cNvSpPr>
                <a:spLocks noChangeShapeType="1"/>
              </p:cNvSpPr>
              <p:nvPr/>
            </p:nvSpPr>
            <p:spPr bwMode="auto">
              <a:xfrm>
                <a:off x="4368" y="3572"/>
                <a:ext cx="479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9312" name="Group 65"/>
              <p:cNvGrpSpPr>
                <a:grpSpLocks/>
              </p:cNvGrpSpPr>
              <p:nvPr/>
            </p:nvGrpSpPr>
            <p:grpSpPr bwMode="auto">
              <a:xfrm>
                <a:off x="4367" y="3571"/>
                <a:ext cx="61" cy="131"/>
                <a:chOff x="4367" y="3571"/>
                <a:chExt cx="61" cy="131"/>
              </a:xfrm>
            </p:grpSpPr>
            <p:sp>
              <p:nvSpPr>
                <p:cNvPr id="9316" name="Line 66"/>
                <p:cNvSpPr>
                  <a:spLocks noChangeShapeType="1"/>
                </p:cNvSpPr>
                <p:nvPr/>
              </p:nvSpPr>
              <p:spPr bwMode="auto">
                <a:xfrm>
                  <a:off x="4428" y="3616"/>
                  <a:ext cx="0" cy="86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9317" name="Line 67"/>
                <p:cNvSpPr>
                  <a:spLocks noChangeShapeType="1"/>
                </p:cNvSpPr>
                <p:nvPr/>
              </p:nvSpPr>
              <p:spPr bwMode="auto">
                <a:xfrm flipH="1" flipV="1">
                  <a:off x="4366" y="3570"/>
                  <a:ext cx="63" cy="47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9313" name="Group 68"/>
              <p:cNvGrpSpPr>
                <a:grpSpLocks/>
              </p:cNvGrpSpPr>
              <p:nvPr/>
            </p:nvGrpSpPr>
            <p:grpSpPr bwMode="auto">
              <a:xfrm>
                <a:off x="4847" y="3571"/>
                <a:ext cx="61" cy="131"/>
                <a:chOff x="4847" y="3571"/>
                <a:chExt cx="61" cy="131"/>
              </a:xfrm>
            </p:grpSpPr>
            <p:sp>
              <p:nvSpPr>
                <p:cNvPr id="9314" name="Line 69"/>
                <p:cNvSpPr>
                  <a:spLocks noChangeShapeType="1"/>
                </p:cNvSpPr>
                <p:nvPr/>
              </p:nvSpPr>
              <p:spPr bwMode="auto">
                <a:xfrm>
                  <a:off x="4908" y="3616"/>
                  <a:ext cx="0" cy="86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9315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4846" y="3570"/>
                  <a:ext cx="63" cy="47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aphicFrame>
        <p:nvGraphicFramePr>
          <p:cNvPr id="7239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040785"/>
              </p:ext>
            </p:extLst>
          </p:nvPr>
        </p:nvGraphicFramePr>
        <p:xfrm>
          <a:off x="5149057" y="163931"/>
          <a:ext cx="2593975" cy="1300196"/>
        </p:xfrm>
        <a:graphic>
          <a:graphicData uri="http://schemas.openxmlformats.org/drawingml/2006/table">
            <a:tbl>
              <a:tblPr/>
              <a:tblGrid>
                <a:gridCol w="1525587"/>
                <a:gridCol w="1068388"/>
              </a:tblGrid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Ruimte (x bij y meter):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 </a:t>
                      </a:r>
                      <a:r>
                        <a:rPr kumimoji="0" lang="en-US" altLang="nl-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bij</a:t>
                      </a: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15</a:t>
                      </a:r>
                      <a:endParaRPr kumimoji="0" lang="en-US" altLang="nl-NL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Aantal hesjes (+ kleuren):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 gele 8 oranje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Aantal ballen: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Aantal pionnen: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Aantal doelen (soort):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</a:t>
                      </a: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kleine goals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77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330982"/>
              </p:ext>
            </p:extLst>
          </p:nvPr>
        </p:nvGraphicFramePr>
        <p:xfrm>
          <a:off x="468313" y="214313"/>
          <a:ext cx="4551362" cy="6227691"/>
        </p:xfrm>
        <a:graphic>
          <a:graphicData uri="http://schemas.openxmlformats.org/drawingml/2006/table">
            <a:tbl>
              <a:tblPr/>
              <a:tblGrid>
                <a:gridCol w="304800"/>
                <a:gridCol w="2124075"/>
                <a:gridCol w="2122487"/>
              </a:tblGrid>
              <a:tr h="19573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INHOUD</a:t>
                      </a:r>
                    </a:p>
                  </a:txBody>
                  <a:tcPr marL="90000" marR="90000" marT="69840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Omschrijving van de vorm (bijv. 7 tegen 5)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Partij </a:t>
                      </a: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tegen 2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Partij 2 tegen 3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Partij 1 tegen 2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Formaties van beide teams (bijv. 1-4-3 tegen 3-3)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tegen 2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 tegen 3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 tegen 2</a:t>
                      </a: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Manier van scoren van beide teams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Kleine goaltjes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Bijzonderheden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A:  2 tegen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B:  2 tegen 3 partij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C:  1 tegen 2 partij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D:  1 tegen 1 partij op grote goals, je begint van het midden, rent om de pionnen en verdedigt of aanvalt! 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Voorwaarde speelwijze tegenpartij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aanvallen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2319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METHODIEK</a:t>
                      </a:r>
                    </a:p>
                  </a:txBody>
                  <a:tcPr marL="90000" marR="90000" marT="69840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Moeilijker maken? (hoe?)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Veld </a:t>
                      </a: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groter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Makkelijker/</a:t>
                      </a:r>
                      <a:r>
                        <a:rPr kumimoji="0" lang="en-US" altLang="nl-NL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eenvoudiger</a:t>
                      </a:r>
                      <a:r>
                        <a:rPr kumimoji="0" lang="en-US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maken?(hoe?)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kleiner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AANWIJZINGEN</a:t>
                      </a:r>
                    </a:p>
                  </a:txBody>
                  <a:tcPr marL="90000" marR="90000" marT="69840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Algemene uitgangspunten</a:t>
                      </a:r>
                    </a:p>
                    <a:p>
                      <a:pPr marL="228600" marR="0" lvl="0" indent="-22860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AutoNum type="arabicPeriod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Druk houden</a:t>
                      </a:r>
                    </a:p>
                    <a:p>
                      <a:pPr marL="228600" marR="0" lvl="0" indent="-22860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AutoNum type="arabicPeriod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Zijkant dwingen</a:t>
                      </a:r>
                    </a:p>
                    <a:p>
                      <a:pPr marL="228600" marR="0" lvl="0" indent="-22860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AutoNum type="arabicPeriod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Lijn eruit naar mede aanvaller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Handelingen met de bal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Handelingen zonder de bal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Tackle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Blocktackle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Verdedigend koppen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rugdekking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Spelinzicht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Bij de vorm C 1 tegen 2 is het de bedoeling dat je het spel gaat vertragen, na 5 sec komt er een mede verdediger bij en is het weer 2 tegen 2.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Communicatie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</a:t>
                      </a: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Communicatie 2 verdedigers</a:t>
                      </a: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84" name="Text Box 139"/>
          <p:cNvSpPr txBox="1">
            <a:spLocks noChangeArrowheads="1"/>
          </p:cNvSpPr>
          <p:nvPr/>
        </p:nvSpPr>
        <p:spPr bwMode="auto">
          <a:xfrm>
            <a:off x="6350" y="1844675"/>
            <a:ext cx="39370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ts val="875"/>
              </a:spcBef>
              <a:buSzPct val="100000"/>
            </a:pPr>
            <a:r>
              <a:rPr lang="en-US" altLang="nl-NL" sz="1400" b="1">
                <a:solidFill>
                  <a:srgbClr val="000000"/>
                </a:solidFill>
                <a:cs typeface="Arial" panose="020B0604020202020204" pitchFamily="34" charset="0"/>
              </a:rPr>
              <a:t>TRAINING </a:t>
            </a:r>
            <a:r>
              <a:rPr lang="en-US" altLang="nl-NL" sz="1400">
                <a:solidFill>
                  <a:srgbClr val="000000"/>
                </a:solidFill>
                <a:cs typeface="Arial" panose="020B0604020202020204" pitchFamily="34" charset="0"/>
              </a:rPr>
              <a:t>OEFEN/LEERFASE</a:t>
            </a:r>
          </a:p>
        </p:txBody>
      </p:sp>
      <p:sp>
        <p:nvSpPr>
          <p:cNvPr id="9285" name="AutoShape 140"/>
          <p:cNvSpPr>
            <a:spLocks noChangeArrowheads="1"/>
          </p:cNvSpPr>
          <p:nvPr/>
        </p:nvSpPr>
        <p:spPr bwMode="auto">
          <a:xfrm>
            <a:off x="7858125" y="3041650"/>
            <a:ext cx="219075" cy="1936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9286" name="AutoShape 141"/>
          <p:cNvSpPr>
            <a:spLocks noChangeArrowheads="1"/>
          </p:cNvSpPr>
          <p:nvPr/>
        </p:nvSpPr>
        <p:spPr bwMode="auto">
          <a:xfrm>
            <a:off x="8455025" y="2792413"/>
            <a:ext cx="217488" cy="192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9287" name="AutoShape 142"/>
          <p:cNvSpPr>
            <a:spLocks noChangeArrowheads="1"/>
          </p:cNvSpPr>
          <p:nvPr/>
        </p:nvSpPr>
        <p:spPr bwMode="auto">
          <a:xfrm>
            <a:off x="8165306" y="2739231"/>
            <a:ext cx="217488" cy="1920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9288" name="AutoShape 143"/>
          <p:cNvSpPr>
            <a:spLocks noChangeArrowheads="1"/>
          </p:cNvSpPr>
          <p:nvPr/>
        </p:nvSpPr>
        <p:spPr bwMode="auto">
          <a:xfrm>
            <a:off x="7858125" y="2792413"/>
            <a:ext cx="219075" cy="192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9289" name="AutoShape 144"/>
          <p:cNvSpPr>
            <a:spLocks noChangeArrowheads="1"/>
          </p:cNvSpPr>
          <p:nvPr/>
        </p:nvSpPr>
        <p:spPr bwMode="auto">
          <a:xfrm>
            <a:off x="8420338" y="2578099"/>
            <a:ext cx="217488" cy="1905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9290" name="AutoShape 145"/>
          <p:cNvSpPr>
            <a:spLocks noChangeArrowheads="1"/>
          </p:cNvSpPr>
          <p:nvPr/>
        </p:nvSpPr>
        <p:spPr bwMode="auto">
          <a:xfrm>
            <a:off x="8222030" y="2557050"/>
            <a:ext cx="217488" cy="1905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9291" name="AutoShape 146"/>
          <p:cNvSpPr>
            <a:spLocks noChangeArrowheads="1"/>
          </p:cNvSpPr>
          <p:nvPr/>
        </p:nvSpPr>
        <p:spPr bwMode="auto">
          <a:xfrm>
            <a:off x="7353145" y="4418782"/>
            <a:ext cx="219075" cy="1905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9292" name="AutoShape 147"/>
          <p:cNvSpPr>
            <a:spLocks noChangeArrowheads="1"/>
          </p:cNvSpPr>
          <p:nvPr/>
        </p:nvSpPr>
        <p:spPr bwMode="auto">
          <a:xfrm>
            <a:off x="5295278" y="4513239"/>
            <a:ext cx="217488" cy="192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9293" name="AutoShape 148"/>
          <p:cNvSpPr>
            <a:spLocks noChangeArrowheads="1"/>
          </p:cNvSpPr>
          <p:nvPr/>
        </p:nvSpPr>
        <p:spPr bwMode="auto">
          <a:xfrm>
            <a:off x="8439518" y="2307556"/>
            <a:ext cx="217488" cy="1920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9294" name="AutoShape 149"/>
          <p:cNvSpPr>
            <a:spLocks noChangeArrowheads="1"/>
          </p:cNvSpPr>
          <p:nvPr/>
        </p:nvSpPr>
        <p:spPr bwMode="auto">
          <a:xfrm>
            <a:off x="6370007" y="5075238"/>
            <a:ext cx="219075" cy="192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9295" name="AutoShape 150"/>
          <p:cNvSpPr>
            <a:spLocks noChangeArrowheads="1"/>
          </p:cNvSpPr>
          <p:nvPr/>
        </p:nvSpPr>
        <p:spPr bwMode="auto">
          <a:xfrm>
            <a:off x="8143875" y="3036888"/>
            <a:ext cx="217488" cy="1936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11</a:t>
            </a:r>
          </a:p>
        </p:txBody>
      </p:sp>
      <p:sp>
        <p:nvSpPr>
          <p:cNvPr id="9296" name="Oval 151"/>
          <p:cNvSpPr>
            <a:spLocks noChangeArrowheads="1"/>
          </p:cNvSpPr>
          <p:nvPr/>
        </p:nvSpPr>
        <p:spPr bwMode="auto">
          <a:xfrm>
            <a:off x="6315713" y="2203440"/>
            <a:ext cx="203200" cy="20161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9297" name="Oval 152"/>
          <p:cNvSpPr>
            <a:spLocks noChangeArrowheads="1"/>
          </p:cNvSpPr>
          <p:nvPr/>
        </p:nvSpPr>
        <p:spPr bwMode="auto">
          <a:xfrm>
            <a:off x="7859713" y="3295650"/>
            <a:ext cx="195262" cy="19526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9298" name="Oval 153"/>
          <p:cNvSpPr>
            <a:spLocks noChangeArrowheads="1"/>
          </p:cNvSpPr>
          <p:nvPr/>
        </p:nvSpPr>
        <p:spPr bwMode="auto">
          <a:xfrm>
            <a:off x="8156575" y="3290888"/>
            <a:ext cx="195263" cy="195262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9299" name="Oval 154"/>
          <p:cNvSpPr>
            <a:spLocks noChangeArrowheads="1"/>
          </p:cNvSpPr>
          <p:nvPr/>
        </p:nvSpPr>
        <p:spPr bwMode="auto">
          <a:xfrm>
            <a:off x="8455025" y="3295650"/>
            <a:ext cx="196850" cy="19526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9300" name="Oval 155"/>
          <p:cNvSpPr>
            <a:spLocks noChangeArrowheads="1"/>
          </p:cNvSpPr>
          <p:nvPr/>
        </p:nvSpPr>
        <p:spPr bwMode="auto">
          <a:xfrm>
            <a:off x="7859713" y="3535363"/>
            <a:ext cx="207962" cy="207962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9301" name="Oval 156"/>
          <p:cNvSpPr>
            <a:spLocks noChangeArrowheads="1"/>
          </p:cNvSpPr>
          <p:nvPr/>
        </p:nvSpPr>
        <p:spPr bwMode="auto">
          <a:xfrm>
            <a:off x="8689975" y="3743325"/>
            <a:ext cx="195263" cy="19526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9302" name="Oval 157"/>
          <p:cNvSpPr>
            <a:spLocks noChangeArrowheads="1"/>
          </p:cNvSpPr>
          <p:nvPr/>
        </p:nvSpPr>
        <p:spPr bwMode="auto">
          <a:xfrm>
            <a:off x="5184569" y="2840038"/>
            <a:ext cx="196850" cy="195262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9303" name="Oval 158"/>
          <p:cNvSpPr>
            <a:spLocks noChangeArrowheads="1"/>
          </p:cNvSpPr>
          <p:nvPr/>
        </p:nvSpPr>
        <p:spPr bwMode="auto">
          <a:xfrm>
            <a:off x="8356600" y="3738537"/>
            <a:ext cx="196850" cy="195262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9304" name="Oval 159"/>
          <p:cNvSpPr>
            <a:spLocks noChangeArrowheads="1"/>
          </p:cNvSpPr>
          <p:nvPr/>
        </p:nvSpPr>
        <p:spPr bwMode="auto">
          <a:xfrm>
            <a:off x="7384256" y="2851150"/>
            <a:ext cx="192087" cy="190500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9305" name="Oval 160"/>
          <p:cNvSpPr>
            <a:spLocks noChangeArrowheads="1"/>
          </p:cNvSpPr>
          <p:nvPr/>
        </p:nvSpPr>
        <p:spPr bwMode="auto">
          <a:xfrm>
            <a:off x="7984285" y="3746749"/>
            <a:ext cx="198437" cy="196850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9306" name="Oval 161"/>
          <p:cNvSpPr>
            <a:spLocks noChangeArrowheads="1"/>
          </p:cNvSpPr>
          <p:nvPr/>
        </p:nvSpPr>
        <p:spPr bwMode="auto">
          <a:xfrm>
            <a:off x="8067675" y="3489574"/>
            <a:ext cx="195262" cy="19526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11</a:t>
            </a:r>
          </a:p>
        </p:txBody>
      </p:sp>
      <p:grpSp>
        <p:nvGrpSpPr>
          <p:cNvPr id="97" name="Group 35"/>
          <p:cNvGrpSpPr>
            <a:grpSpLocks/>
          </p:cNvGrpSpPr>
          <p:nvPr/>
        </p:nvGrpSpPr>
        <p:grpSpPr bwMode="auto">
          <a:xfrm rot="10800000">
            <a:off x="6160861" y="4809276"/>
            <a:ext cx="385762" cy="153988"/>
            <a:chOff x="3559" y="3604"/>
            <a:chExt cx="243" cy="97"/>
          </a:xfrm>
        </p:grpSpPr>
        <p:sp>
          <p:nvSpPr>
            <p:cNvPr id="98" name="Rectangle 36"/>
            <p:cNvSpPr>
              <a:spLocks noChangeArrowheads="1"/>
            </p:cNvSpPr>
            <p:nvPr/>
          </p:nvSpPr>
          <p:spPr bwMode="auto">
            <a:xfrm>
              <a:off x="3560" y="3605"/>
              <a:ext cx="241" cy="9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99" name="Group 37"/>
            <p:cNvGrpSpPr>
              <a:grpSpLocks/>
            </p:cNvGrpSpPr>
            <p:nvPr/>
          </p:nvGrpSpPr>
          <p:grpSpPr bwMode="auto">
            <a:xfrm>
              <a:off x="3559" y="3604"/>
              <a:ext cx="243" cy="97"/>
              <a:chOff x="3559" y="3604"/>
              <a:chExt cx="243" cy="97"/>
            </a:xfrm>
          </p:grpSpPr>
          <p:sp>
            <p:nvSpPr>
              <p:cNvPr id="100" name="Line 38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1" name="Line 39"/>
              <p:cNvSpPr>
                <a:spLocks noChangeShapeType="1"/>
              </p:cNvSpPr>
              <p:nvPr/>
            </p:nvSpPr>
            <p:spPr bwMode="auto">
              <a:xfrm>
                <a:off x="3775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2" name="Line 40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214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103" name="Group 41"/>
              <p:cNvGrpSpPr>
                <a:grpSpLocks/>
              </p:cNvGrpSpPr>
              <p:nvPr/>
            </p:nvGrpSpPr>
            <p:grpSpPr bwMode="auto">
              <a:xfrm>
                <a:off x="3559" y="3604"/>
                <a:ext cx="28" cy="97"/>
                <a:chOff x="3559" y="3604"/>
                <a:chExt cx="28" cy="97"/>
              </a:xfrm>
            </p:grpSpPr>
            <p:sp>
              <p:nvSpPr>
                <p:cNvPr id="107" name="Line 42"/>
                <p:cNvSpPr>
                  <a:spLocks noChangeShapeType="1"/>
                </p:cNvSpPr>
                <p:nvPr/>
              </p:nvSpPr>
              <p:spPr bwMode="auto">
                <a:xfrm>
                  <a:off x="3587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8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558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04" name="Group 44"/>
              <p:cNvGrpSpPr>
                <a:grpSpLocks/>
              </p:cNvGrpSpPr>
              <p:nvPr/>
            </p:nvGrpSpPr>
            <p:grpSpPr bwMode="auto">
              <a:xfrm>
                <a:off x="3774" y="3604"/>
                <a:ext cx="28" cy="97"/>
                <a:chOff x="3774" y="3604"/>
                <a:chExt cx="28" cy="97"/>
              </a:xfrm>
            </p:grpSpPr>
            <p:sp>
              <p:nvSpPr>
                <p:cNvPr id="105" name="Line 45"/>
                <p:cNvSpPr>
                  <a:spLocks noChangeShapeType="1"/>
                </p:cNvSpPr>
                <p:nvPr/>
              </p:nvSpPr>
              <p:spPr bwMode="auto">
                <a:xfrm>
                  <a:off x="3802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6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3773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109" name="Group 35"/>
          <p:cNvGrpSpPr>
            <a:grpSpLocks/>
          </p:cNvGrpSpPr>
          <p:nvPr/>
        </p:nvGrpSpPr>
        <p:grpSpPr bwMode="auto">
          <a:xfrm>
            <a:off x="7900988" y="1354875"/>
            <a:ext cx="385762" cy="153988"/>
            <a:chOff x="3559" y="3604"/>
            <a:chExt cx="243" cy="97"/>
          </a:xfrm>
        </p:grpSpPr>
        <p:sp>
          <p:nvSpPr>
            <p:cNvPr id="110" name="Rectangle 36"/>
            <p:cNvSpPr>
              <a:spLocks noChangeArrowheads="1"/>
            </p:cNvSpPr>
            <p:nvPr/>
          </p:nvSpPr>
          <p:spPr bwMode="auto">
            <a:xfrm>
              <a:off x="3560" y="3605"/>
              <a:ext cx="241" cy="9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111" name="Group 37"/>
            <p:cNvGrpSpPr>
              <a:grpSpLocks/>
            </p:cNvGrpSpPr>
            <p:nvPr/>
          </p:nvGrpSpPr>
          <p:grpSpPr bwMode="auto">
            <a:xfrm>
              <a:off x="3559" y="3604"/>
              <a:ext cx="243" cy="97"/>
              <a:chOff x="3559" y="3604"/>
              <a:chExt cx="243" cy="97"/>
            </a:xfrm>
          </p:grpSpPr>
          <p:sp>
            <p:nvSpPr>
              <p:cNvPr id="112" name="Line 38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" name="Line 39"/>
              <p:cNvSpPr>
                <a:spLocks noChangeShapeType="1"/>
              </p:cNvSpPr>
              <p:nvPr/>
            </p:nvSpPr>
            <p:spPr bwMode="auto">
              <a:xfrm>
                <a:off x="3775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4" name="Line 40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214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115" name="Group 41"/>
              <p:cNvGrpSpPr>
                <a:grpSpLocks/>
              </p:cNvGrpSpPr>
              <p:nvPr/>
            </p:nvGrpSpPr>
            <p:grpSpPr bwMode="auto">
              <a:xfrm>
                <a:off x="3559" y="3604"/>
                <a:ext cx="28" cy="97"/>
                <a:chOff x="3559" y="3604"/>
                <a:chExt cx="28" cy="97"/>
              </a:xfrm>
            </p:grpSpPr>
            <p:sp>
              <p:nvSpPr>
                <p:cNvPr id="119" name="Line 42"/>
                <p:cNvSpPr>
                  <a:spLocks noChangeShapeType="1"/>
                </p:cNvSpPr>
                <p:nvPr/>
              </p:nvSpPr>
              <p:spPr bwMode="auto">
                <a:xfrm>
                  <a:off x="3587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20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558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6" name="Group 44"/>
              <p:cNvGrpSpPr>
                <a:grpSpLocks/>
              </p:cNvGrpSpPr>
              <p:nvPr/>
            </p:nvGrpSpPr>
            <p:grpSpPr bwMode="auto">
              <a:xfrm>
                <a:off x="3774" y="3604"/>
                <a:ext cx="28" cy="97"/>
                <a:chOff x="3774" y="3604"/>
                <a:chExt cx="28" cy="97"/>
              </a:xfrm>
            </p:grpSpPr>
            <p:sp>
              <p:nvSpPr>
                <p:cNvPr id="117" name="Line 45"/>
                <p:cNvSpPr>
                  <a:spLocks noChangeShapeType="1"/>
                </p:cNvSpPr>
                <p:nvPr/>
              </p:nvSpPr>
              <p:spPr bwMode="auto">
                <a:xfrm>
                  <a:off x="3802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18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3773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121" name="Group 35"/>
          <p:cNvGrpSpPr>
            <a:grpSpLocks/>
          </p:cNvGrpSpPr>
          <p:nvPr/>
        </p:nvGrpSpPr>
        <p:grpSpPr bwMode="auto">
          <a:xfrm rot="10800000">
            <a:off x="8485619" y="1538288"/>
            <a:ext cx="385762" cy="153988"/>
            <a:chOff x="3559" y="3604"/>
            <a:chExt cx="243" cy="97"/>
          </a:xfrm>
        </p:grpSpPr>
        <p:sp>
          <p:nvSpPr>
            <p:cNvPr id="122" name="Rectangle 36"/>
            <p:cNvSpPr>
              <a:spLocks noChangeArrowheads="1"/>
            </p:cNvSpPr>
            <p:nvPr/>
          </p:nvSpPr>
          <p:spPr bwMode="auto">
            <a:xfrm>
              <a:off x="3560" y="3605"/>
              <a:ext cx="241" cy="9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123" name="Group 37"/>
            <p:cNvGrpSpPr>
              <a:grpSpLocks/>
            </p:cNvGrpSpPr>
            <p:nvPr/>
          </p:nvGrpSpPr>
          <p:grpSpPr bwMode="auto">
            <a:xfrm>
              <a:off x="3559" y="3604"/>
              <a:ext cx="243" cy="97"/>
              <a:chOff x="3559" y="3604"/>
              <a:chExt cx="243" cy="97"/>
            </a:xfrm>
          </p:grpSpPr>
          <p:sp>
            <p:nvSpPr>
              <p:cNvPr id="124" name="Line 38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5" name="Line 39"/>
              <p:cNvSpPr>
                <a:spLocks noChangeShapeType="1"/>
              </p:cNvSpPr>
              <p:nvPr/>
            </p:nvSpPr>
            <p:spPr bwMode="auto">
              <a:xfrm>
                <a:off x="3775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6" name="Line 40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214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127" name="Group 41"/>
              <p:cNvGrpSpPr>
                <a:grpSpLocks/>
              </p:cNvGrpSpPr>
              <p:nvPr/>
            </p:nvGrpSpPr>
            <p:grpSpPr bwMode="auto">
              <a:xfrm>
                <a:off x="3559" y="3604"/>
                <a:ext cx="28" cy="97"/>
                <a:chOff x="3559" y="3604"/>
                <a:chExt cx="28" cy="97"/>
              </a:xfrm>
            </p:grpSpPr>
            <p:sp>
              <p:nvSpPr>
                <p:cNvPr id="131" name="Line 42"/>
                <p:cNvSpPr>
                  <a:spLocks noChangeShapeType="1"/>
                </p:cNvSpPr>
                <p:nvPr/>
              </p:nvSpPr>
              <p:spPr bwMode="auto">
                <a:xfrm>
                  <a:off x="3587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32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558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28" name="Group 44"/>
              <p:cNvGrpSpPr>
                <a:grpSpLocks/>
              </p:cNvGrpSpPr>
              <p:nvPr/>
            </p:nvGrpSpPr>
            <p:grpSpPr bwMode="auto">
              <a:xfrm>
                <a:off x="3774" y="3604"/>
                <a:ext cx="28" cy="97"/>
                <a:chOff x="3774" y="3604"/>
                <a:chExt cx="28" cy="97"/>
              </a:xfrm>
            </p:grpSpPr>
            <p:sp>
              <p:nvSpPr>
                <p:cNvPr id="129" name="Line 45"/>
                <p:cNvSpPr>
                  <a:spLocks noChangeShapeType="1"/>
                </p:cNvSpPr>
                <p:nvPr/>
              </p:nvSpPr>
              <p:spPr bwMode="auto">
                <a:xfrm>
                  <a:off x="3802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30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3773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135" name="Group 59"/>
          <p:cNvGrpSpPr>
            <a:grpSpLocks/>
          </p:cNvGrpSpPr>
          <p:nvPr/>
        </p:nvGrpSpPr>
        <p:grpSpPr bwMode="auto">
          <a:xfrm>
            <a:off x="5968206" y="1991102"/>
            <a:ext cx="858837" cy="207962"/>
            <a:chOff x="4367" y="3571"/>
            <a:chExt cx="541" cy="131"/>
          </a:xfrm>
        </p:grpSpPr>
        <p:sp>
          <p:nvSpPr>
            <p:cNvPr id="136" name="Rectangle 60"/>
            <p:cNvSpPr>
              <a:spLocks noChangeArrowheads="1"/>
            </p:cNvSpPr>
            <p:nvPr/>
          </p:nvSpPr>
          <p:spPr bwMode="auto">
            <a:xfrm>
              <a:off x="4368" y="3572"/>
              <a:ext cx="540" cy="130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137" name="Group 61"/>
            <p:cNvGrpSpPr>
              <a:grpSpLocks/>
            </p:cNvGrpSpPr>
            <p:nvPr/>
          </p:nvGrpSpPr>
          <p:grpSpPr bwMode="auto">
            <a:xfrm>
              <a:off x="4367" y="3571"/>
              <a:ext cx="541" cy="131"/>
              <a:chOff x="4367" y="3571"/>
              <a:chExt cx="541" cy="131"/>
            </a:xfrm>
          </p:grpSpPr>
          <p:sp>
            <p:nvSpPr>
              <p:cNvPr id="138" name="Line 62"/>
              <p:cNvSpPr>
                <a:spLocks noChangeShapeType="1"/>
              </p:cNvSpPr>
              <p:nvPr/>
            </p:nvSpPr>
            <p:spPr bwMode="auto">
              <a:xfrm>
                <a:off x="4368" y="3572"/>
                <a:ext cx="0" cy="13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9" name="Line 63"/>
              <p:cNvSpPr>
                <a:spLocks noChangeShapeType="1"/>
              </p:cNvSpPr>
              <p:nvPr/>
            </p:nvSpPr>
            <p:spPr bwMode="auto">
              <a:xfrm>
                <a:off x="4848" y="3572"/>
                <a:ext cx="0" cy="13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0" name="Line 64"/>
              <p:cNvSpPr>
                <a:spLocks noChangeShapeType="1"/>
              </p:cNvSpPr>
              <p:nvPr/>
            </p:nvSpPr>
            <p:spPr bwMode="auto">
              <a:xfrm>
                <a:off x="4368" y="3572"/>
                <a:ext cx="479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141" name="Group 65"/>
              <p:cNvGrpSpPr>
                <a:grpSpLocks/>
              </p:cNvGrpSpPr>
              <p:nvPr/>
            </p:nvGrpSpPr>
            <p:grpSpPr bwMode="auto">
              <a:xfrm>
                <a:off x="4367" y="3571"/>
                <a:ext cx="61" cy="131"/>
                <a:chOff x="4367" y="3571"/>
                <a:chExt cx="61" cy="131"/>
              </a:xfrm>
            </p:grpSpPr>
            <p:sp>
              <p:nvSpPr>
                <p:cNvPr id="145" name="Line 66"/>
                <p:cNvSpPr>
                  <a:spLocks noChangeShapeType="1"/>
                </p:cNvSpPr>
                <p:nvPr/>
              </p:nvSpPr>
              <p:spPr bwMode="auto">
                <a:xfrm>
                  <a:off x="4428" y="3616"/>
                  <a:ext cx="0" cy="86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46" name="Line 67"/>
                <p:cNvSpPr>
                  <a:spLocks noChangeShapeType="1"/>
                </p:cNvSpPr>
                <p:nvPr/>
              </p:nvSpPr>
              <p:spPr bwMode="auto">
                <a:xfrm flipH="1" flipV="1">
                  <a:off x="4366" y="3570"/>
                  <a:ext cx="63" cy="47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42" name="Group 68"/>
              <p:cNvGrpSpPr>
                <a:grpSpLocks/>
              </p:cNvGrpSpPr>
              <p:nvPr/>
            </p:nvGrpSpPr>
            <p:grpSpPr bwMode="auto">
              <a:xfrm>
                <a:off x="4847" y="3571"/>
                <a:ext cx="61" cy="131"/>
                <a:chOff x="4847" y="3571"/>
                <a:chExt cx="61" cy="131"/>
              </a:xfrm>
            </p:grpSpPr>
            <p:sp>
              <p:nvSpPr>
                <p:cNvPr id="143" name="Line 69"/>
                <p:cNvSpPr>
                  <a:spLocks noChangeShapeType="1"/>
                </p:cNvSpPr>
                <p:nvPr/>
              </p:nvSpPr>
              <p:spPr bwMode="auto">
                <a:xfrm>
                  <a:off x="4908" y="3616"/>
                  <a:ext cx="0" cy="86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44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4846" y="3570"/>
                  <a:ext cx="63" cy="47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147" name="Group 20"/>
          <p:cNvGrpSpPr>
            <a:grpSpLocks/>
          </p:cNvGrpSpPr>
          <p:nvPr/>
        </p:nvGrpSpPr>
        <p:grpSpPr bwMode="auto">
          <a:xfrm>
            <a:off x="7667625" y="3527795"/>
            <a:ext cx="114300" cy="155575"/>
            <a:chOff x="4950" y="1308"/>
            <a:chExt cx="72" cy="98"/>
          </a:xfrm>
        </p:grpSpPr>
        <p:sp>
          <p:nvSpPr>
            <p:cNvPr id="148" name="Oval 21"/>
            <p:cNvSpPr>
              <a:spLocks noChangeArrowheads="1"/>
            </p:cNvSpPr>
            <p:nvPr/>
          </p:nvSpPr>
          <p:spPr bwMode="auto">
            <a:xfrm>
              <a:off x="4950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149" name="Freeform 22"/>
            <p:cNvSpPr>
              <a:spLocks noChangeArrowheads="1"/>
            </p:cNvSpPr>
            <p:nvPr/>
          </p:nvSpPr>
          <p:spPr bwMode="auto">
            <a:xfrm rot="-10740000">
              <a:off x="4963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1"/>
          <p:cNvSpPr>
            <a:spLocks/>
          </p:cNvSpPr>
          <p:nvPr/>
        </p:nvSpPr>
        <p:spPr bwMode="auto">
          <a:xfrm rot="60000" flipH="1" flipV="1">
            <a:off x="7967663" y="4762500"/>
            <a:ext cx="722312" cy="117475"/>
          </a:xfrm>
          <a:custGeom>
            <a:avLst/>
            <a:gdLst>
              <a:gd name="T0" fmla="*/ 0 w 32515"/>
              <a:gd name="T1" fmla="*/ 2147483646 h 21600"/>
              <a:gd name="T2" fmla="*/ 2147483646 w 32515"/>
              <a:gd name="T3" fmla="*/ 2147483646 h 21600"/>
              <a:gd name="T4" fmla="*/ 2147483646 w 32515"/>
              <a:gd name="T5" fmla="*/ 2147483646 h 21600"/>
              <a:gd name="T6" fmla="*/ 0 60000 65536"/>
              <a:gd name="T7" fmla="*/ 0 60000 65536"/>
              <a:gd name="T8" fmla="*/ 0 60000 65536"/>
              <a:gd name="T9" fmla="*/ 0 w 32515"/>
              <a:gd name="T10" fmla="*/ 0 h 21600"/>
              <a:gd name="T11" fmla="*/ 32515 w 325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5" h="21600" fill="none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</a:path>
              <a:path w="32515" h="21600" stroke="0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  <a:lnTo>
                  <a:pt x="11873" y="21600"/>
                </a:lnTo>
                <a:lnTo>
                  <a:pt x="-1" y="3555"/>
                </a:lnTo>
                <a:close/>
              </a:path>
            </a:pathLst>
          </a:custGeom>
          <a:noFill/>
          <a:ln w="12600" cap="sq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nl-NL"/>
          </a:p>
        </p:txBody>
      </p:sp>
      <p:sp>
        <p:nvSpPr>
          <p:cNvPr id="11267" name="Freeform 2"/>
          <p:cNvSpPr>
            <a:spLocks/>
          </p:cNvSpPr>
          <p:nvPr/>
        </p:nvSpPr>
        <p:spPr bwMode="auto">
          <a:xfrm rot="10800000" flipH="1" flipV="1">
            <a:off x="7967663" y="4706938"/>
            <a:ext cx="722312" cy="119062"/>
          </a:xfrm>
          <a:custGeom>
            <a:avLst/>
            <a:gdLst>
              <a:gd name="T0" fmla="*/ 0 w 32515"/>
              <a:gd name="T1" fmla="*/ 2147483646 h 21600"/>
              <a:gd name="T2" fmla="*/ 2147483646 w 32515"/>
              <a:gd name="T3" fmla="*/ 2147483646 h 21600"/>
              <a:gd name="T4" fmla="*/ 2147483646 w 32515"/>
              <a:gd name="T5" fmla="*/ 2147483646 h 21600"/>
              <a:gd name="T6" fmla="*/ 0 60000 65536"/>
              <a:gd name="T7" fmla="*/ 0 60000 65536"/>
              <a:gd name="T8" fmla="*/ 0 60000 65536"/>
              <a:gd name="T9" fmla="*/ 0 w 32515"/>
              <a:gd name="T10" fmla="*/ 0 h 21600"/>
              <a:gd name="T11" fmla="*/ 32515 w 325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5" h="21600" fill="none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</a:path>
              <a:path w="32515" h="21600" stroke="0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  <a:lnTo>
                  <a:pt x="11873" y="21600"/>
                </a:lnTo>
                <a:lnTo>
                  <a:pt x="-1" y="3555"/>
                </a:lnTo>
                <a:close/>
              </a:path>
            </a:pathLst>
          </a:custGeom>
          <a:noFill/>
          <a:ln w="12600" cap="sq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268" name="Freeform 3"/>
          <p:cNvSpPr>
            <a:spLocks/>
          </p:cNvSpPr>
          <p:nvPr/>
        </p:nvSpPr>
        <p:spPr bwMode="auto">
          <a:xfrm rot="60000" flipH="1" flipV="1">
            <a:off x="7967663" y="5110163"/>
            <a:ext cx="722312" cy="120650"/>
          </a:xfrm>
          <a:custGeom>
            <a:avLst/>
            <a:gdLst>
              <a:gd name="T0" fmla="*/ 0 w 32515"/>
              <a:gd name="T1" fmla="*/ 2147483646 h 21600"/>
              <a:gd name="T2" fmla="*/ 2147483646 w 32515"/>
              <a:gd name="T3" fmla="*/ 2147483646 h 21600"/>
              <a:gd name="T4" fmla="*/ 2147483646 w 32515"/>
              <a:gd name="T5" fmla="*/ 2147483646 h 21600"/>
              <a:gd name="T6" fmla="*/ 0 60000 65536"/>
              <a:gd name="T7" fmla="*/ 0 60000 65536"/>
              <a:gd name="T8" fmla="*/ 0 60000 65536"/>
              <a:gd name="T9" fmla="*/ 0 w 32515"/>
              <a:gd name="T10" fmla="*/ 0 h 21600"/>
              <a:gd name="T11" fmla="*/ 32515 w 325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5" h="21600" fill="none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</a:path>
              <a:path w="32515" h="21600" stroke="0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  <a:lnTo>
                  <a:pt x="11873" y="21600"/>
                </a:lnTo>
                <a:lnTo>
                  <a:pt x="-1" y="3555"/>
                </a:lnTo>
                <a:close/>
              </a:path>
            </a:pathLst>
          </a:custGeom>
          <a:noFill/>
          <a:ln w="12600" cap="sq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nl-NL"/>
          </a:p>
        </p:txBody>
      </p:sp>
      <p:sp>
        <p:nvSpPr>
          <p:cNvPr id="11269" name="Freeform 4"/>
          <p:cNvSpPr>
            <a:spLocks/>
          </p:cNvSpPr>
          <p:nvPr/>
        </p:nvSpPr>
        <p:spPr bwMode="auto">
          <a:xfrm rot="10560000" flipH="1" flipV="1">
            <a:off x="7964488" y="5014913"/>
            <a:ext cx="723900" cy="120650"/>
          </a:xfrm>
          <a:custGeom>
            <a:avLst/>
            <a:gdLst>
              <a:gd name="T0" fmla="*/ 0 w 32515"/>
              <a:gd name="T1" fmla="*/ 2147483646 h 21600"/>
              <a:gd name="T2" fmla="*/ 2147483646 w 32515"/>
              <a:gd name="T3" fmla="*/ 2147483646 h 21600"/>
              <a:gd name="T4" fmla="*/ 2147483646 w 32515"/>
              <a:gd name="T5" fmla="*/ 2147483646 h 21600"/>
              <a:gd name="T6" fmla="*/ 0 60000 65536"/>
              <a:gd name="T7" fmla="*/ 0 60000 65536"/>
              <a:gd name="T8" fmla="*/ 0 60000 65536"/>
              <a:gd name="T9" fmla="*/ 0 w 32515"/>
              <a:gd name="T10" fmla="*/ 0 h 21600"/>
              <a:gd name="T11" fmla="*/ 32515 w 325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5" h="21600" fill="none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</a:path>
              <a:path w="32515" h="21600" stroke="0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  <a:lnTo>
                  <a:pt x="11873" y="21600"/>
                </a:lnTo>
                <a:lnTo>
                  <a:pt x="-1" y="3555"/>
                </a:lnTo>
                <a:close/>
              </a:path>
            </a:pathLst>
          </a:custGeom>
          <a:noFill/>
          <a:ln w="12600" cap="sq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1785938"/>
            <a:ext cx="1651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785938"/>
            <a:ext cx="161925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785938"/>
            <a:ext cx="1651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3" name="Line 8"/>
          <p:cNvSpPr>
            <a:spLocks noChangeShapeType="1"/>
          </p:cNvSpPr>
          <p:nvPr/>
        </p:nvSpPr>
        <p:spPr bwMode="auto">
          <a:xfrm flipV="1">
            <a:off x="7970838" y="5632450"/>
            <a:ext cx="1587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 flipV="1">
            <a:off x="8112125" y="5632450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75" name="Line 10"/>
          <p:cNvSpPr>
            <a:spLocks noChangeShapeType="1"/>
          </p:cNvSpPr>
          <p:nvPr/>
        </p:nvSpPr>
        <p:spPr bwMode="auto">
          <a:xfrm flipV="1">
            <a:off x="8251825" y="5632450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76" name="Line 11"/>
          <p:cNvSpPr>
            <a:spLocks noChangeShapeType="1"/>
          </p:cNvSpPr>
          <p:nvPr/>
        </p:nvSpPr>
        <p:spPr bwMode="auto">
          <a:xfrm flipV="1">
            <a:off x="8391525" y="5632450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77" name="Line 12"/>
          <p:cNvSpPr>
            <a:spLocks noChangeShapeType="1"/>
          </p:cNvSpPr>
          <p:nvPr/>
        </p:nvSpPr>
        <p:spPr bwMode="auto">
          <a:xfrm flipV="1">
            <a:off x="8537575" y="5632450"/>
            <a:ext cx="1588" cy="2301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78" name="Line 13"/>
          <p:cNvSpPr>
            <a:spLocks noChangeShapeType="1"/>
          </p:cNvSpPr>
          <p:nvPr/>
        </p:nvSpPr>
        <p:spPr bwMode="auto">
          <a:xfrm flipV="1">
            <a:off x="8682038" y="5632450"/>
            <a:ext cx="1587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79" name="Line 14"/>
          <p:cNvSpPr>
            <a:spLocks noChangeShapeType="1"/>
          </p:cNvSpPr>
          <p:nvPr/>
        </p:nvSpPr>
        <p:spPr bwMode="auto">
          <a:xfrm flipV="1">
            <a:off x="7970838" y="5392738"/>
            <a:ext cx="1587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80" name="Line 15"/>
          <p:cNvSpPr>
            <a:spLocks noChangeShapeType="1"/>
          </p:cNvSpPr>
          <p:nvPr/>
        </p:nvSpPr>
        <p:spPr bwMode="auto">
          <a:xfrm flipV="1">
            <a:off x="8112125" y="5392738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81" name="Line 16"/>
          <p:cNvSpPr>
            <a:spLocks noChangeShapeType="1"/>
          </p:cNvSpPr>
          <p:nvPr/>
        </p:nvSpPr>
        <p:spPr bwMode="auto">
          <a:xfrm flipV="1">
            <a:off x="8251825" y="5392738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82" name="Line 17"/>
          <p:cNvSpPr>
            <a:spLocks noChangeShapeType="1"/>
          </p:cNvSpPr>
          <p:nvPr/>
        </p:nvSpPr>
        <p:spPr bwMode="auto">
          <a:xfrm flipV="1">
            <a:off x="8391525" y="5392738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83" name="Line 18"/>
          <p:cNvSpPr>
            <a:spLocks noChangeShapeType="1"/>
          </p:cNvSpPr>
          <p:nvPr/>
        </p:nvSpPr>
        <p:spPr bwMode="auto">
          <a:xfrm flipV="1">
            <a:off x="8537575" y="5392738"/>
            <a:ext cx="1588" cy="230187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84" name="Line 19"/>
          <p:cNvSpPr>
            <a:spLocks noChangeShapeType="1"/>
          </p:cNvSpPr>
          <p:nvPr/>
        </p:nvSpPr>
        <p:spPr bwMode="auto">
          <a:xfrm flipV="1">
            <a:off x="8682038" y="5392738"/>
            <a:ext cx="1587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11285" name="Group 20"/>
          <p:cNvGrpSpPr>
            <a:grpSpLocks/>
          </p:cNvGrpSpPr>
          <p:nvPr/>
        </p:nvGrpSpPr>
        <p:grpSpPr bwMode="auto">
          <a:xfrm>
            <a:off x="7600156" y="2376379"/>
            <a:ext cx="114300" cy="155575"/>
            <a:chOff x="4950" y="1308"/>
            <a:chExt cx="72" cy="98"/>
          </a:xfrm>
        </p:grpSpPr>
        <p:sp>
          <p:nvSpPr>
            <p:cNvPr id="11394" name="Oval 21"/>
            <p:cNvSpPr>
              <a:spLocks noChangeArrowheads="1"/>
            </p:cNvSpPr>
            <p:nvPr/>
          </p:nvSpPr>
          <p:spPr bwMode="auto">
            <a:xfrm>
              <a:off x="4950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11395" name="Freeform 22"/>
            <p:cNvSpPr>
              <a:spLocks noChangeArrowheads="1"/>
            </p:cNvSpPr>
            <p:nvPr/>
          </p:nvSpPr>
          <p:spPr bwMode="auto">
            <a:xfrm rot="-10740000">
              <a:off x="4963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1286" name="Group 23"/>
          <p:cNvGrpSpPr>
            <a:grpSpLocks/>
          </p:cNvGrpSpPr>
          <p:nvPr/>
        </p:nvGrpSpPr>
        <p:grpSpPr bwMode="auto">
          <a:xfrm>
            <a:off x="5086328" y="2365266"/>
            <a:ext cx="114300" cy="155575"/>
            <a:chOff x="5088" y="1308"/>
            <a:chExt cx="72" cy="98"/>
          </a:xfrm>
        </p:grpSpPr>
        <p:sp>
          <p:nvSpPr>
            <p:cNvPr id="11392" name="Oval 24"/>
            <p:cNvSpPr>
              <a:spLocks noChangeArrowheads="1"/>
            </p:cNvSpPr>
            <p:nvPr/>
          </p:nvSpPr>
          <p:spPr bwMode="auto">
            <a:xfrm>
              <a:off x="5088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11393" name="Freeform 25"/>
            <p:cNvSpPr>
              <a:spLocks noChangeArrowheads="1"/>
            </p:cNvSpPr>
            <p:nvPr/>
          </p:nvSpPr>
          <p:spPr bwMode="auto">
            <a:xfrm rot="-10740000">
              <a:off x="5102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1287" name="Group 26"/>
          <p:cNvGrpSpPr>
            <a:grpSpLocks/>
          </p:cNvGrpSpPr>
          <p:nvPr/>
        </p:nvGrpSpPr>
        <p:grpSpPr bwMode="auto">
          <a:xfrm>
            <a:off x="8313738" y="2076450"/>
            <a:ext cx="114300" cy="155575"/>
            <a:chOff x="5237" y="1308"/>
            <a:chExt cx="72" cy="98"/>
          </a:xfrm>
        </p:grpSpPr>
        <p:sp>
          <p:nvSpPr>
            <p:cNvPr id="11390" name="Oval 27"/>
            <p:cNvSpPr>
              <a:spLocks noChangeArrowheads="1"/>
            </p:cNvSpPr>
            <p:nvPr/>
          </p:nvSpPr>
          <p:spPr bwMode="auto">
            <a:xfrm>
              <a:off x="5237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11391" name="Freeform 28"/>
            <p:cNvSpPr>
              <a:spLocks noChangeArrowheads="1"/>
            </p:cNvSpPr>
            <p:nvPr/>
          </p:nvSpPr>
          <p:spPr bwMode="auto">
            <a:xfrm rot="-10740000">
              <a:off x="5251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1288" name="Group 29"/>
          <p:cNvGrpSpPr>
            <a:grpSpLocks/>
          </p:cNvGrpSpPr>
          <p:nvPr/>
        </p:nvGrpSpPr>
        <p:grpSpPr bwMode="auto">
          <a:xfrm>
            <a:off x="8529638" y="2076450"/>
            <a:ext cx="114300" cy="155575"/>
            <a:chOff x="5373" y="1308"/>
            <a:chExt cx="72" cy="98"/>
          </a:xfrm>
        </p:grpSpPr>
        <p:sp>
          <p:nvSpPr>
            <p:cNvPr id="11388" name="Oval 30"/>
            <p:cNvSpPr>
              <a:spLocks noChangeArrowheads="1"/>
            </p:cNvSpPr>
            <p:nvPr/>
          </p:nvSpPr>
          <p:spPr bwMode="auto">
            <a:xfrm>
              <a:off x="5373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11389" name="Freeform 31"/>
            <p:cNvSpPr>
              <a:spLocks noChangeArrowheads="1"/>
            </p:cNvSpPr>
            <p:nvPr/>
          </p:nvSpPr>
          <p:spPr bwMode="auto">
            <a:xfrm rot="-10740000">
              <a:off x="5386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11289" name="Freeform 32"/>
          <p:cNvSpPr>
            <a:spLocks/>
          </p:cNvSpPr>
          <p:nvPr/>
        </p:nvSpPr>
        <p:spPr bwMode="auto">
          <a:xfrm>
            <a:off x="7956550" y="4270375"/>
            <a:ext cx="688975" cy="95250"/>
          </a:xfrm>
          <a:custGeom>
            <a:avLst/>
            <a:gdLst>
              <a:gd name="T0" fmla="*/ 0 w 2026"/>
              <a:gd name="T1" fmla="*/ 2147483646 h 140"/>
              <a:gd name="T2" fmla="*/ 2147483646 w 2026"/>
              <a:gd name="T3" fmla="*/ 2147483646 h 140"/>
              <a:gd name="T4" fmla="*/ 2147483646 w 2026"/>
              <a:gd name="T5" fmla="*/ 2147483646 h 140"/>
              <a:gd name="T6" fmla="*/ 2147483646 w 2026"/>
              <a:gd name="T7" fmla="*/ 2147483646 h 140"/>
              <a:gd name="T8" fmla="*/ 2147483646 w 2026"/>
              <a:gd name="T9" fmla="*/ 0 h 140"/>
              <a:gd name="T10" fmla="*/ 2147483646 w 2026"/>
              <a:gd name="T11" fmla="*/ 2147483646 h 140"/>
              <a:gd name="T12" fmla="*/ 2147483646 w 2026"/>
              <a:gd name="T13" fmla="*/ 2147483646 h 140"/>
              <a:gd name="T14" fmla="*/ 2147483646 w 2026"/>
              <a:gd name="T15" fmla="*/ 2147483646 h 140"/>
              <a:gd name="T16" fmla="*/ 2147483646 w 2026"/>
              <a:gd name="T17" fmla="*/ 2147483646 h 140"/>
              <a:gd name="T18" fmla="*/ 2147483646 w 2026"/>
              <a:gd name="T19" fmla="*/ 2147483646 h 140"/>
              <a:gd name="T20" fmla="*/ 2147483646 w 2026"/>
              <a:gd name="T21" fmla="*/ 2147483646 h 140"/>
              <a:gd name="T22" fmla="*/ 2147483646 w 2026"/>
              <a:gd name="T23" fmla="*/ 2147483646 h 140"/>
              <a:gd name="T24" fmla="*/ 2147483646 w 2026"/>
              <a:gd name="T25" fmla="*/ 2147483646 h 140"/>
              <a:gd name="T26" fmla="*/ 2147483646 w 2026"/>
              <a:gd name="T27" fmla="*/ 2147483646 h 140"/>
              <a:gd name="T28" fmla="*/ 2147483646 w 2026"/>
              <a:gd name="T29" fmla="*/ 2147483646 h 140"/>
              <a:gd name="T30" fmla="*/ 2147483646 w 2026"/>
              <a:gd name="T31" fmla="*/ 2147483646 h 140"/>
              <a:gd name="T32" fmla="*/ 2147483646 w 2026"/>
              <a:gd name="T33" fmla="*/ 0 h 140"/>
              <a:gd name="T34" fmla="*/ 2147483646 w 2026"/>
              <a:gd name="T35" fmla="*/ 2147483646 h 140"/>
              <a:gd name="T36" fmla="*/ 2147483646 w 2026"/>
              <a:gd name="T37" fmla="*/ 2147483646 h 140"/>
              <a:gd name="T38" fmla="*/ 2147483646 w 2026"/>
              <a:gd name="T39" fmla="*/ 2147483646 h 140"/>
              <a:gd name="T40" fmla="*/ 2147483646 w 2026"/>
              <a:gd name="T41" fmla="*/ 2147483646 h 140"/>
              <a:gd name="T42" fmla="*/ 2147483646 w 2026"/>
              <a:gd name="T43" fmla="*/ 2147483646 h 140"/>
              <a:gd name="T44" fmla="*/ 2147483646 w 2026"/>
              <a:gd name="T45" fmla="*/ 2147483646 h 140"/>
              <a:gd name="T46" fmla="*/ 2147483646 w 2026"/>
              <a:gd name="T47" fmla="*/ 2147483646 h 140"/>
              <a:gd name="T48" fmla="*/ 2147483646 w 2026"/>
              <a:gd name="T49" fmla="*/ 2147483646 h 140"/>
              <a:gd name="T50" fmla="*/ 2147483646 w 2026"/>
              <a:gd name="T51" fmla="*/ 2147483646 h 140"/>
              <a:gd name="T52" fmla="*/ 2147483646 w 2026"/>
              <a:gd name="T53" fmla="*/ 2147483646 h 140"/>
              <a:gd name="T54" fmla="*/ 2147483646 w 2026"/>
              <a:gd name="T55" fmla="*/ 2147483646 h 140"/>
              <a:gd name="T56" fmla="*/ 2147483646 w 2026"/>
              <a:gd name="T57" fmla="*/ 0 h 140"/>
              <a:gd name="T58" fmla="*/ 2147483646 w 2026"/>
              <a:gd name="T59" fmla="*/ 2147483646 h 140"/>
              <a:gd name="T60" fmla="*/ 2147483646 w 2026"/>
              <a:gd name="T61" fmla="*/ 2147483646 h 140"/>
              <a:gd name="T62" fmla="*/ 2147483646 w 2026"/>
              <a:gd name="T63" fmla="*/ 2147483646 h 140"/>
              <a:gd name="T64" fmla="*/ 2147483646 w 2026"/>
              <a:gd name="T65" fmla="*/ 2147483646 h 140"/>
              <a:gd name="T66" fmla="*/ 2147483646 w 2026"/>
              <a:gd name="T67" fmla="*/ 2147483646 h 140"/>
              <a:gd name="T68" fmla="*/ 2147483646 w 2026"/>
              <a:gd name="T69" fmla="*/ 2147483646 h 140"/>
              <a:gd name="T70" fmla="*/ 2147483646 w 2026"/>
              <a:gd name="T71" fmla="*/ 2147483646 h 140"/>
              <a:gd name="T72" fmla="*/ 2147483646 w 2026"/>
              <a:gd name="T73" fmla="*/ 2147483646 h 140"/>
              <a:gd name="T74" fmla="*/ 2147483646 w 2026"/>
              <a:gd name="T75" fmla="*/ 2147483646 h 140"/>
              <a:gd name="T76" fmla="*/ 2147483646 w 2026"/>
              <a:gd name="T77" fmla="*/ 2147483646 h 140"/>
              <a:gd name="T78" fmla="*/ 2147483646 w 2026"/>
              <a:gd name="T79" fmla="*/ 2147483646 h 140"/>
              <a:gd name="T80" fmla="*/ 2147483646 w 2026"/>
              <a:gd name="T81" fmla="*/ 2147483646 h 140"/>
              <a:gd name="T82" fmla="*/ 2147483646 w 2026"/>
              <a:gd name="T83" fmla="*/ 2147483646 h 140"/>
              <a:gd name="T84" fmla="*/ 2147483646 w 2026"/>
              <a:gd name="T85" fmla="*/ 2147483646 h 140"/>
              <a:gd name="T86" fmla="*/ 2147483646 w 2026"/>
              <a:gd name="T87" fmla="*/ 2147483646 h 140"/>
              <a:gd name="T88" fmla="*/ 2147483646 w 2026"/>
              <a:gd name="T89" fmla="*/ 2147483646 h 140"/>
              <a:gd name="T90" fmla="*/ 2147483646 w 2026"/>
              <a:gd name="T91" fmla="*/ 2147483646 h 140"/>
              <a:gd name="T92" fmla="*/ 2147483646 w 2026"/>
              <a:gd name="T93" fmla="*/ 2147483646 h 140"/>
              <a:gd name="T94" fmla="*/ 2147483646 w 2026"/>
              <a:gd name="T95" fmla="*/ 2147483646 h 140"/>
              <a:gd name="T96" fmla="*/ 2147483646 w 2026"/>
              <a:gd name="T97" fmla="*/ 2147483646 h 1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26"/>
              <a:gd name="T148" fmla="*/ 0 h 140"/>
              <a:gd name="T149" fmla="*/ 2026 w 2026"/>
              <a:gd name="T150" fmla="*/ 140 h 14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26" h="140">
                <a:moveTo>
                  <a:pt x="0" y="132"/>
                </a:moveTo>
                <a:lnTo>
                  <a:pt x="20" y="82"/>
                </a:lnTo>
                <a:lnTo>
                  <a:pt x="49" y="38"/>
                </a:lnTo>
                <a:lnTo>
                  <a:pt x="88" y="13"/>
                </a:lnTo>
                <a:lnTo>
                  <a:pt x="126" y="0"/>
                </a:lnTo>
                <a:lnTo>
                  <a:pt x="145" y="6"/>
                </a:lnTo>
                <a:lnTo>
                  <a:pt x="174" y="19"/>
                </a:lnTo>
                <a:lnTo>
                  <a:pt x="223" y="69"/>
                </a:lnTo>
                <a:lnTo>
                  <a:pt x="282" y="114"/>
                </a:lnTo>
                <a:lnTo>
                  <a:pt x="311" y="126"/>
                </a:lnTo>
                <a:lnTo>
                  <a:pt x="340" y="132"/>
                </a:lnTo>
                <a:lnTo>
                  <a:pt x="369" y="126"/>
                </a:lnTo>
                <a:lnTo>
                  <a:pt x="399" y="114"/>
                </a:lnTo>
                <a:lnTo>
                  <a:pt x="467" y="69"/>
                </a:lnTo>
                <a:lnTo>
                  <a:pt x="535" y="19"/>
                </a:lnTo>
                <a:lnTo>
                  <a:pt x="574" y="6"/>
                </a:lnTo>
                <a:lnTo>
                  <a:pt x="603" y="0"/>
                </a:lnTo>
                <a:lnTo>
                  <a:pt x="633" y="6"/>
                </a:lnTo>
                <a:lnTo>
                  <a:pt x="662" y="19"/>
                </a:lnTo>
                <a:lnTo>
                  <a:pt x="730" y="69"/>
                </a:lnTo>
                <a:lnTo>
                  <a:pt x="789" y="114"/>
                </a:lnTo>
                <a:lnTo>
                  <a:pt x="828" y="126"/>
                </a:lnTo>
                <a:lnTo>
                  <a:pt x="857" y="132"/>
                </a:lnTo>
                <a:lnTo>
                  <a:pt x="885" y="126"/>
                </a:lnTo>
                <a:lnTo>
                  <a:pt x="924" y="114"/>
                </a:lnTo>
                <a:lnTo>
                  <a:pt x="992" y="69"/>
                </a:lnTo>
                <a:lnTo>
                  <a:pt x="1051" y="19"/>
                </a:lnTo>
                <a:lnTo>
                  <a:pt x="1090" y="6"/>
                </a:lnTo>
                <a:lnTo>
                  <a:pt x="1119" y="0"/>
                </a:lnTo>
                <a:lnTo>
                  <a:pt x="1148" y="6"/>
                </a:lnTo>
                <a:lnTo>
                  <a:pt x="1187" y="19"/>
                </a:lnTo>
                <a:lnTo>
                  <a:pt x="1256" y="63"/>
                </a:lnTo>
                <a:lnTo>
                  <a:pt x="1314" y="107"/>
                </a:lnTo>
                <a:lnTo>
                  <a:pt x="1343" y="126"/>
                </a:lnTo>
                <a:lnTo>
                  <a:pt x="1373" y="132"/>
                </a:lnTo>
                <a:lnTo>
                  <a:pt x="1402" y="132"/>
                </a:lnTo>
                <a:lnTo>
                  <a:pt x="1422" y="120"/>
                </a:lnTo>
                <a:lnTo>
                  <a:pt x="1461" y="88"/>
                </a:lnTo>
                <a:lnTo>
                  <a:pt x="1500" y="57"/>
                </a:lnTo>
                <a:lnTo>
                  <a:pt x="1529" y="51"/>
                </a:lnTo>
                <a:lnTo>
                  <a:pt x="1548" y="44"/>
                </a:lnTo>
                <a:lnTo>
                  <a:pt x="1578" y="51"/>
                </a:lnTo>
                <a:lnTo>
                  <a:pt x="1607" y="57"/>
                </a:lnTo>
                <a:lnTo>
                  <a:pt x="1674" y="82"/>
                </a:lnTo>
                <a:lnTo>
                  <a:pt x="1742" y="114"/>
                </a:lnTo>
                <a:lnTo>
                  <a:pt x="1810" y="132"/>
                </a:lnTo>
                <a:lnTo>
                  <a:pt x="1869" y="139"/>
                </a:lnTo>
                <a:lnTo>
                  <a:pt x="1918" y="139"/>
                </a:lnTo>
                <a:lnTo>
                  <a:pt x="2025" y="132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290" name="Freeform 33"/>
          <p:cNvSpPr>
            <a:spLocks/>
          </p:cNvSpPr>
          <p:nvPr/>
        </p:nvSpPr>
        <p:spPr bwMode="auto">
          <a:xfrm rot="10800000">
            <a:off x="7956550" y="4440238"/>
            <a:ext cx="688975" cy="95250"/>
          </a:xfrm>
          <a:custGeom>
            <a:avLst/>
            <a:gdLst>
              <a:gd name="T0" fmla="*/ 0 w 2026"/>
              <a:gd name="T1" fmla="*/ 2147483646 h 140"/>
              <a:gd name="T2" fmla="*/ 2147483646 w 2026"/>
              <a:gd name="T3" fmla="*/ 2147483646 h 140"/>
              <a:gd name="T4" fmla="*/ 2147483646 w 2026"/>
              <a:gd name="T5" fmla="*/ 2147483646 h 140"/>
              <a:gd name="T6" fmla="*/ 2147483646 w 2026"/>
              <a:gd name="T7" fmla="*/ 2147483646 h 140"/>
              <a:gd name="T8" fmla="*/ 2147483646 w 2026"/>
              <a:gd name="T9" fmla="*/ 0 h 140"/>
              <a:gd name="T10" fmla="*/ 2147483646 w 2026"/>
              <a:gd name="T11" fmla="*/ 2147483646 h 140"/>
              <a:gd name="T12" fmla="*/ 2147483646 w 2026"/>
              <a:gd name="T13" fmla="*/ 2147483646 h 140"/>
              <a:gd name="T14" fmla="*/ 2147483646 w 2026"/>
              <a:gd name="T15" fmla="*/ 2147483646 h 140"/>
              <a:gd name="T16" fmla="*/ 2147483646 w 2026"/>
              <a:gd name="T17" fmla="*/ 2147483646 h 140"/>
              <a:gd name="T18" fmla="*/ 2147483646 w 2026"/>
              <a:gd name="T19" fmla="*/ 2147483646 h 140"/>
              <a:gd name="T20" fmla="*/ 2147483646 w 2026"/>
              <a:gd name="T21" fmla="*/ 2147483646 h 140"/>
              <a:gd name="T22" fmla="*/ 2147483646 w 2026"/>
              <a:gd name="T23" fmla="*/ 2147483646 h 140"/>
              <a:gd name="T24" fmla="*/ 2147483646 w 2026"/>
              <a:gd name="T25" fmla="*/ 2147483646 h 140"/>
              <a:gd name="T26" fmla="*/ 2147483646 w 2026"/>
              <a:gd name="T27" fmla="*/ 2147483646 h 140"/>
              <a:gd name="T28" fmla="*/ 2147483646 w 2026"/>
              <a:gd name="T29" fmla="*/ 2147483646 h 140"/>
              <a:gd name="T30" fmla="*/ 2147483646 w 2026"/>
              <a:gd name="T31" fmla="*/ 2147483646 h 140"/>
              <a:gd name="T32" fmla="*/ 2147483646 w 2026"/>
              <a:gd name="T33" fmla="*/ 0 h 140"/>
              <a:gd name="T34" fmla="*/ 2147483646 w 2026"/>
              <a:gd name="T35" fmla="*/ 2147483646 h 140"/>
              <a:gd name="T36" fmla="*/ 2147483646 w 2026"/>
              <a:gd name="T37" fmla="*/ 2147483646 h 140"/>
              <a:gd name="T38" fmla="*/ 2147483646 w 2026"/>
              <a:gd name="T39" fmla="*/ 2147483646 h 140"/>
              <a:gd name="T40" fmla="*/ 2147483646 w 2026"/>
              <a:gd name="T41" fmla="*/ 2147483646 h 140"/>
              <a:gd name="T42" fmla="*/ 2147483646 w 2026"/>
              <a:gd name="T43" fmla="*/ 2147483646 h 140"/>
              <a:gd name="T44" fmla="*/ 2147483646 w 2026"/>
              <a:gd name="T45" fmla="*/ 2147483646 h 140"/>
              <a:gd name="T46" fmla="*/ 2147483646 w 2026"/>
              <a:gd name="T47" fmla="*/ 2147483646 h 140"/>
              <a:gd name="T48" fmla="*/ 2147483646 w 2026"/>
              <a:gd name="T49" fmla="*/ 2147483646 h 140"/>
              <a:gd name="T50" fmla="*/ 2147483646 w 2026"/>
              <a:gd name="T51" fmla="*/ 2147483646 h 140"/>
              <a:gd name="T52" fmla="*/ 2147483646 w 2026"/>
              <a:gd name="T53" fmla="*/ 2147483646 h 140"/>
              <a:gd name="T54" fmla="*/ 2147483646 w 2026"/>
              <a:gd name="T55" fmla="*/ 2147483646 h 140"/>
              <a:gd name="T56" fmla="*/ 2147483646 w 2026"/>
              <a:gd name="T57" fmla="*/ 0 h 140"/>
              <a:gd name="T58" fmla="*/ 2147483646 w 2026"/>
              <a:gd name="T59" fmla="*/ 2147483646 h 140"/>
              <a:gd name="T60" fmla="*/ 2147483646 w 2026"/>
              <a:gd name="T61" fmla="*/ 2147483646 h 140"/>
              <a:gd name="T62" fmla="*/ 2147483646 w 2026"/>
              <a:gd name="T63" fmla="*/ 2147483646 h 140"/>
              <a:gd name="T64" fmla="*/ 2147483646 w 2026"/>
              <a:gd name="T65" fmla="*/ 2147483646 h 140"/>
              <a:gd name="T66" fmla="*/ 2147483646 w 2026"/>
              <a:gd name="T67" fmla="*/ 2147483646 h 140"/>
              <a:gd name="T68" fmla="*/ 2147483646 w 2026"/>
              <a:gd name="T69" fmla="*/ 2147483646 h 140"/>
              <a:gd name="T70" fmla="*/ 2147483646 w 2026"/>
              <a:gd name="T71" fmla="*/ 2147483646 h 140"/>
              <a:gd name="T72" fmla="*/ 2147483646 w 2026"/>
              <a:gd name="T73" fmla="*/ 2147483646 h 140"/>
              <a:gd name="T74" fmla="*/ 2147483646 w 2026"/>
              <a:gd name="T75" fmla="*/ 2147483646 h 140"/>
              <a:gd name="T76" fmla="*/ 2147483646 w 2026"/>
              <a:gd name="T77" fmla="*/ 2147483646 h 140"/>
              <a:gd name="T78" fmla="*/ 2147483646 w 2026"/>
              <a:gd name="T79" fmla="*/ 2147483646 h 140"/>
              <a:gd name="T80" fmla="*/ 2147483646 w 2026"/>
              <a:gd name="T81" fmla="*/ 2147483646 h 140"/>
              <a:gd name="T82" fmla="*/ 2147483646 w 2026"/>
              <a:gd name="T83" fmla="*/ 2147483646 h 140"/>
              <a:gd name="T84" fmla="*/ 2147483646 w 2026"/>
              <a:gd name="T85" fmla="*/ 2147483646 h 140"/>
              <a:gd name="T86" fmla="*/ 2147483646 w 2026"/>
              <a:gd name="T87" fmla="*/ 2147483646 h 140"/>
              <a:gd name="T88" fmla="*/ 2147483646 w 2026"/>
              <a:gd name="T89" fmla="*/ 2147483646 h 140"/>
              <a:gd name="T90" fmla="*/ 2147483646 w 2026"/>
              <a:gd name="T91" fmla="*/ 2147483646 h 140"/>
              <a:gd name="T92" fmla="*/ 2147483646 w 2026"/>
              <a:gd name="T93" fmla="*/ 2147483646 h 140"/>
              <a:gd name="T94" fmla="*/ 2147483646 w 2026"/>
              <a:gd name="T95" fmla="*/ 2147483646 h 140"/>
              <a:gd name="T96" fmla="*/ 2147483646 w 2026"/>
              <a:gd name="T97" fmla="*/ 2147483646 h 1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26"/>
              <a:gd name="T148" fmla="*/ 0 h 140"/>
              <a:gd name="T149" fmla="*/ 2026 w 2026"/>
              <a:gd name="T150" fmla="*/ 140 h 14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26" h="140">
                <a:moveTo>
                  <a:pt x="0" y="132"/>
                </a:moveTo>
                <a:lnTo>
                  <a:pt x="20" y="82"/>
                </a:lnTo>
                <a:lnTo>
                  <a:pt x="49" y="38"/>
                </a:lnTo>
                <a:lnTo>
                  <a:pt x="88" y="13"/>
                </a:lnTo>
                <a:lnTo>
                  <a:pt x="126" y="0"/>
                </a:lnTo>
                <a:lnTo>
                  <a:pt x="145" y="6"/>
                </a:lnTo>
                <a:lnTo>
                  <a:pt x="174" y="19"/>
                </a:lnTo>
                <a:lnTo>
                  <a:pt x="223" y="69"/>
                </a:lnTo>
                <a:lnTo>
                  <a:pt x="282" y="114"/>
                </a:lnTo>
                <a:lnTo>
                  <a:pt x="311" y="126"/>
                </a:lnTo>
                <a:lnTo>
                  <a:pt x="340" y="132"/>
                </a:lnTo>
                <a:lnTo>
                  <a:pt x="369" y="126"/>
                </a:lnTo>
                <a:lnTo>
                  <a:pt x="399" y="114"/>
                </a:lnTo>
                <a:lnTo>
                  <a:pt x="467" y="69"/>
                </a:lnTo>
                <a:lnTo>
                  <a:pt x="535" y="19"/>
                </a:lnTo>
                <a:lnTo>
                  <a:pt x="574" y="6"/>
                </a:lnTo>
                <a:lnTo>
                  <a:pt x="603" y="0"/>
                </a:lnTo>
                <a:lnTo>
                  <a:pt x="633" y="6"/>
                </a:lnTo>
                <a:lnTo>
                  <a:pt x="662" y="19"/>
                </a:lnTo>
                <a:lnTo>
                  <a:pt x="730" y="69"/>
                </a:lnTo>
                <a:lnTo>
                  <a:pt x="789" y="114"/>
                </a:lnTo>
                <a:lnTo>
                  <a:pt x="828" y="126"/>
                </a:lnTo>
                <a:lnTo>
                  <a:pt x="857" y="132"/>
                </a:lnTo>
                <a:lnTo>
                  <a:pt x="885" y="126"/>
                </a:lnTo>
                <a:lnTo>
                  <a:pt x="924" y="114"/>
                </a:lnTo>
                <a:lnTo>
                  <a:pt x="992" y="69"/>
                </a:lnTo>
                <a:lnTo>
                  <a:pt x="1051" y="19"/>
                </a:lnTo>
                <a:lnTo>
                  <a:pt x="1090" y="6"/>
                </a:lnTo>
                <a:lnTo>
                  <a:pt x="1119" y="0"/>
                </a:lnTo>
                <a:lnTo>
                  <a:pt x="1148" y="6"/>
                </a:lnTo>
                <a:lnTo>
                  <a:pt x="1187" y="19"/>
                </a:lnTo>
                <a:lnTo>
                  <a:pt x="1256" y="63"/>
                </a:lnTo>
                <a:lnTo>
                  <a:pt x="1314" y="107"/>
                </a:lnTo>
                <a:lnTo>
                  <a:pt x="1343" y="126"/>
                </a:lnTo>
                <a:lnTo>
                  <a:pt x="1373" y="132"/>
                </a:lnTo>
                <a:lnTo>
                  <a:pt x="1402" y="132"/>
                </a:lnTo>
                <a:lnTo>
                  <a:pt x="1422" y="120"/>
                </a:lnTo>
                <a:lnTo>
                  <a:pt x="1461" y="88"/>
                </a:lnTo>
                <a:lnTo>
                  <a:pt x="1500" y="57"/>
                </a:lnTo>
                <a:lnTo>
                  <a:pt x="1529" y="51"/>
                </a:lnTo>
                <a:lnTo>
                  <a:pt x="1548" y="44"/>
                </a:lnTo>
                <a:lnTo>
                  <a:pt x="1578" y="51"/>
                </a:lnTo>
                <a:lnTo>
                  <a:pt x="1607" y="57"/>
                </a:lnTo>
                <a:lnTo>
                  <a:pt x="1674" y="82"/>
                </a:lnTo>
                <a:lnTo>
                  <a:pt x="1742" y="114"/>
                </a:lnTo>
                <a:lnTo>
                  <a:pt x="1810" y="132"/>
                </a:lnTo>
                <a:lnTo>
                  <a:pt x="1869" y="139"/>
                </a:lnTo>
                <a:lnTo>
                  <a:pt x="1918" y="139"/>
                </a:lnTo>
                <a:lnTo>
                  <a:pt x="2025" y="132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1291" name="Picture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1785938"/>
            <a:ext cx="1651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292" name="Group 35"/>
          <p:cNvGrpSpPr>
            <a:grpSpLocks/>
          </p:cNvGrpSpPr>
          <p:nvPr/>
        </p:nvGrpSpPr>
        <p:grpSpPr bwMode="auto">
          <a:xfrm>
            <a:off x="5649913" y="5721350"/>
            <a:ext cx="385762" cy="153988"/>
            <a:chOff x="3559" y="3604"/>
            <a:chExt cx="243" cy="97"/>
          </a:xfrm>
        </p:grpSpPr>
        <p:sp>
          <p:nvSpPr>
            <p:cNvPr id="11377" name="Rectangle 36"/>
            <p:cNvSpPr>
              <a:spLocks noChangeArrowheads="1"/>
            </p:cNvSpPr>
            <p:nvPr/>
          </p:nvSpPr>
          <p:spPr bwMode="auto">
            <a:xfrm>
              <a:off x="3560" y="3605"/>
              <a:ext cx="241" cy="9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11378" name="Group 37"/>
            <p:cNvGrpSpPr>
              <a:grpSpLocks/>
            </p:cNvGrpSpPr>
            <p:nvPr/>
          </p:nvGrpSpPr>
          <p:grpSpPr bwMode="auto">
            <a:xfrm>
              <a:off x="3559" y="3604"/>
              <a:ext cx="243" cy="97"/>
              <a:chOff x="3559" y="3604"/>
              <a:chExt cx="243" cy="97"/>
            </a:xfrm>
          </p:grpSpPr>
          <p:sp>
            <p:nvSpPr>
              <p:cNvPr id="11379" name="Line 38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80" name="Line 39"/>
              <p:cNvSpPr>
                <a:spLocks noChangeShapeType="1"/>
              </p:cNvSpPr>
              <p:nvPr/>
            </p:nvSpPr>
            <p:spPr bwMode="auto">
              <a:xfrm>
                <a:off x="3775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81" name="Line 40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214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11382" name="Group 41"/>
              <p:cNvGrpSpPr>
                <a:grpSpLocks/>
              </p:cNvGrpSpPr>
              <p:nvPr/>
            </p:nvGrpSpPr>
            <p:grpSpPr bwMode="auto">
              <a:xfrm>
                <a:off x="3559" y="3604"/>
                <a:ext cx="28" cy="97"/>
                <a:chOff x="3559" y="3604"/>
                <a:chExt cx="28" cy="97"/>
              </a:xfrm>
            </p:grpSpPr>
            <p:sp>
              <p:nvSpPr>
                <p:cNvPr id="11386" name="Line 42"/>
                <p:cNvSpPr>
                  <a:spLocks noChangeShapeType="1"/>
                </p:cNvSpPr>
                <p:nvPr/>
              </p:nvSpPr>
              <p:spPr bwMode="auto">
                <a:xfrm>
                  <a:off x="3587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1387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558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383" name="Group 44"/>
              <p:cNvGrpSpPr>
                <a:grpSpLocks/>
              </p:cNvGrpSpPr>
              <p:nvPr/>
            </p:nvGrpSpPr>
            <p:grpSpPr bwMode="auto">
              <a:xfrm>
                <a:off x="3774" y="3604"/>
                <a:ext cx="28" cy="97"/>
                <a:chOff x="3774" y="3604"/>
                <a:chExt cx="28" cy="97"/>
              </a:xfrm>
            </p:grpSpPr>
            <p:sp>
              <p:nvSpPr>
                <p:cNvPr id="11384" name="Line 45"/>
                <p:cNvSpPr>
                  <a:spLocks noChangeShapeType="1"/>
                </p:cNvSpPr>
                <p:nvPr/>
              </p:nvSpPr>
              <p:spPr bwMode="auto">
                <a:xfrm>
                  <a:off x="3802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1385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3773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11293" name="Group 47"/>
          <p:cNvGrpSpPr>
            <a:grpSpLocks/>
          </p:cNvGrpSpPr>
          <p:nvPr/>
        </p:nvGrpSpPr>
        <p:grpSpPr bwMode="auto">
          <a:xfrm>
            <a:off x="6164263" y="5697538"/>
            <a:ext cx="666750" cy="179387"/>
            <a:chOff x="3883" y="3589"/>
            <a:chExt cx="420" cy="113"/>
          </a:xfrm>
        </p:grpSpPr>
        <p:sp>
          <p:nvSpPr>
            <p:cNvPr id="11366" name="Rectangle 48"/>
            <p:cNvSpPr>
              <a:spLocks noChangeArrowheads="1"/>
            </p:cNvSpPr>
            <p:nvPr/>
          </p:nvSpPr>
          <p:spPr bwMode="auto">
            <a:xfrm>
              <a:off x="3884" y="3590"/>
              <a:ext cx="418" cy="112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11367" name="Group 49"/>
            <p:cNvGrpSpPr>
              <a:grpSpLocks/>
            </p:cNvGrpSpPr>
            <p:nvPr/>
          </p:nvGrpSpPr>
          <p:grpSpPr bwMode="auto">
            <a:xfrm>
              <a:off x="3883" y="3589"/>
              <a:ext cx="420" cy="113"/>
              <a:chOff x="3883" y="3589"/>
              <a:chExt cx="420" cy="113"/>
            </a:xfrm>
          </p:grpSpPr>
          <p:sp>
            <p:nvSpPr>
              <p:cNvPr id="11368" name="Line 50"/>
              <p:cNvSpPr>
                <a:spLocks noChangeShapeType="1"/>
              </p:cNvSpPr>
              <p:nvPr/>
            </p:nvSpPr>
            <p:spPr bwMode="auto">
              <a:xfrm>
                <a:off x="3884" y="3590"/>
                <a:ext cx="0" cy="112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69" name="Line 51"/>
              <p:cNvSpPr>
                <a:spLocks noChangeShapeType="1"/>
              </p:cNvSpPr>
              <p:nvPr/>
            </p:nvSpPr>
            <p:spPr bwMode="auto">
              <a:xfrm>
                <a:off x="4256" y="3590"/>
                <a:ext cx="0" cy="112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70" name="Line 52"/>
              <p:cNvSpPr>
                <a:spLocks noChangeShapeType="1"/>
              </p:cNvSpPr>
              <p:nvPr/>
            </p:nvSpPr>
            <p:spPr bwMode="auto">
              <a:xfrm>
                <a:off x="3884" y="3590"/>
                <a:ext cx="371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11371" name="Group 53"/>
              <p:cNvGrpSpPr>
                <a:grpSpLocks/>
              </p:cNvGrpSpPr>
              <p:nvPr/>
            </p:nvGrpSpPr>
            <p:grpSpPr bwMode="auto">
              <a:xfrm>
                <a:off x="3883" y="3589"/>
                <a:ext cx="47" cy="113"/>
                <a:chOff x="3883" y="3589"/>
                <a:chExt cx="47" cy="113"/>
              </a:xfrm>
            </p:grpSpPr>
            <p:sp>
              <p:nvSpPr>
                <p:cNvPr id="11375" name="Line 54"/>
                <p:cNvSpPr>
                  <a:spLocks noChangeShapeType="1"/>
                </p:cNvSpPr>
                <p:nvPr/>
              </p:nvSpPr>
              <p:spPr bwMode="auto">
                <a:xfrm>
                  <a:off x="3930" y="3628"/>
                  <a:ext cx="0" cy="7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1376" name="Line 55"/>
                <p:cNvSpPr>
                  <a:spLocks noChangeShapeType="1"/>
                </p:cNvSpPr>
                <p:nvPr/>
              </p:nvSpPr>
              <p:spPr bwMode="auto">
                <a:xfrm flipH="1" flipV="1">
                  <a:off x="3882" y="3588"/>
                  <a:ext cx="49" cy="41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372" name="Group 56"/>
              <p:cNvGrpSpPr>
                <a:grpSpLocks/>
              </p:cNvGrpSpPr>
              <p:nvPr/>
            </p:nvGrpSpPr>
            <p:grpSpPr bwMode="auto">
              <a:xfrm>
                <a:off x="4256" y="3589"/>
                <a:ext cx="47" cy="113"/>
                <a:chOff x="4256" y="3589"/>
                <a:chExt cx="47" cy="113"/>
              </a:xfrm>
            </p:grpSpPr>
            <p:sp>
              <p:nvSpPr>
                <p:cNvPr id="11373" name="Line 57"/>
                <p:cNvSpPr>
                  <a:spLocks noChangeShapeType="1"/>
                </p:cNvSpPr>
                <p:nvPr/>
              </p:nvSpPr>
              <p:spPr bwMode="auto">
                <a:xfrm>
                  <a:off x="4303" y="3628"/>
                  <a:ext cx="0" cy="7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1374" name="Line 58"/>
                <p:cNvSpPr>
                  <a:spLocks noChangeShapeType="1"/>
                </p:cNvSpPr>
                <p:nvPr/>
              </p:nvSpPr>
              <p:spPr bwMode="auto">
                <a:xfrm flipH="1" flipV="1">
                  <a:off x="4255" y="3588"/>
                  <a:ext cx="49" cy="41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11294" name="Group 59"/>
          <p:cNvGrpSpPr>
            <a:grpSpLocks/>
          </p:cNvGrpSpPr>
          <p:nvPr/>
        </p:nvGrpSpPr>
        <p:grpSpPr bwMode="auto">
          <a:xfrm>
            <a:off x="5967286" y="2224401"/>
            <a:ext cx="858837" cy="207962"/>
            <a:chOff x="4367" y="3571"/>
            <a:chExt cx="541" cy="131"/>
          </a:xfrm>
        </p:grpSpPr>
        <p:sp>
          <p:nvSpPr>
            <p:cNvPr id="11355" name="Rectangle 60"/>
            <p:cNvSpPr>
              <a:spLocks noChangeArrowheads="1"/>
            </p:cNvSpPr>
            <p:nvPr/>
          </p:nvSpPr>
          <p:spPr bwMode="auto">
            <a:xfrm>
              <a:off x="4368" y="3572"/>
              <a:ext cx="540" cy="130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11356" name="Group 61"/>
            <p:cNvGrpSpPr>
              <a:grpSpLocks/>
            </p:cNvGrpSpPr>
            <p:nvPr/>
          </p:nvGrpSpPr>
          <p:grpSpPr bwMode="auto">
            <a:xfrm>
              <a:off x="4367" y="3571"/>
              <a:ext cx="541" cy="131"/>
              <a:chOff x="4367" y="3571"/>
              <a:chExt cx="541" cy="131"/>
            </a:xfrm>
          </p:grpSpPr>
          <p:sp>
            <p:nvSpPr>
              <p:cNvPr id="11357" name="Line 62"/>
              <p:cNvSpPr>
                <a:spLocks noChangeShapeType="1"/>
              </p:cNvSpPr>
              <p:nvPr/>
            </p:nvSpPr>
            <p:spPr bwMode="auto">
              <a:xfrm>
                <a:off x="4368" y="3572"/>
                <a:ext cx="0" cy="13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58" name="Line 63"/>
              <p:cNvSpPr>
                <a:spLocks noChangeShapeType="1"/>
              </p:cNvSpPr>
              <p:nvPr/>
            </p:nvSpPr>
            <p:spPr bwMode="auto">
              <a:xfrm>
                <a:off x="4848" y="3572"/>
                <a:ext cx="0" cy="13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59" name="Line 64"/>
              <p:cNvSpPr>
                <a:spLocks noChangeShapeType="1"/>
              </p:cNvSpPr>
              <p:nvPr/>
            </p:nvSpPr>
            <p:spPr bwMode="auto">
              <a:xfrm>
                <a:off x="4368" y="3572"/>
                <a:ext cx="479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11360" name="Group 65"/>
              <p:cNvGrpSpPr>
                <a:grpSpLocks/>
              </p:cNvGrpSpPr>
              <p:nvPr/>
            </p:nvGrpSpPr>
            <p:grpSpPr bwMode="auto">
              <a:xfrm>
                <a:off x="4367" y="3571"/>
                <a:ext cx="61" cy="131"/>
                <a:chOff x="4367" y="3571"/>
                <a:chExt cx="61" cy="131"/>
              </a:xfrm>
            </p:grpSpPr>
            <p:sp>
              <p:nvSpPr>
                <p:cNvPr id="11364" name="Line 66"/>
                <p:cNvSpPr>
                  <a:spLocks noChangeShapeType="1"/>
                </p:cNvSpPr>
                <p:nvPr/>
              </p:nvSpPr>
              <p:spPr bwMode="auto">
                <a:xfrm>
                  <a:off x="4428" y="3616"/>
                  <a:ext cx="0" cy="86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1365" name="Line 67"/>
                <p:cNvSpPr>
                  <a:spLocks noChangeShapeType="1"/>
                </p:cNvSpPr>
                <p:nvPr/>
              </p:nvSpPr>
              <p:spPr bwMode="auto">
                <a:xfrm flipH="1" flipV="1">
                  <a:off x="4366" y="3570"/>
                  <a:ext cx="63" cy="47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361" name="Group 68"/>
              <p:cNvGrpSpPr>
                <a:grpSpLocks/>
              </p:cNvGrpSpPr>
              <p:nvPr/>
            </p:nvGrpSpPr>
            <p:grpSpPr bwMode="auto">
              <a:xfrm>
                <a:off x="4847" y="3571"/>
                <a:ext cx="61" cy="131"/>
                <a:chOff x="4847" y="3571"/>
                <a:chExt cx="61" cy="131"/>
              </a:xfrm>
            </p:grpSpPr>
            <p:sp>
              <p:nvSpPr>
                <p:cNvPr id="11362" name="Line 69"/>
                <p:cNvSpPr>
                  <a:spLocks noChangeShapeType="1"/>
                </p:cNvSpPr>
                <p:nvPr/>
              </p:nvSpPr>
              <p:spPr bwMode="auto">
                <a:xfrm>
                  <a:off x="4908" y="3616"/>
                  <a:ext cx="0" cy="86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1363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4846" y="3570"/>
                  <a:ext cx="63" cy="47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aphicFrame>
        <p:nvGraphicFramePr>
          <p:cNvPr id="8263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156402"/>
              </p:ext>
            </p:extLst>
          </p:nvPr>
        </p:nvGraphicFramePr>
        <p:xfrm>
          <a:off x="5149057" y="175963"/>
          <a:ext cx="2593975" cy="1300196"/>
        </p:xfrm>
        <a:graphic>
          <a:graphicData uri="http://schemas.openxmlformats.org/drawingml/2006/table">
            <a:tbl>
              <a:tblPr/>
              <a:tblGrid>
                <a:gridCol w="1525587"/>
                <a:gridCol w="1068388"/>
              </a:tblGrid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Ruimte (x bij y meter):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 </a:t>
                      </a:r>
                      <a:r>
                        <a:rPr kumimoji="0" lang="en-US" altLang="nl-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bij</a:t>
                      </a: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40</a:t>
                      </a:r>
                      <a:endParaRPr kumimoji="0" lang="en-US" altLang="nl-NL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Aantal hesjes (+ kleuren):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 gele 8 oranje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Aantal ballen: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Aantal pionnen: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Aantal doelen (soort):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</a:t>
                      </a:r>
                      <a:r>
                        <a:rPr kumimoji="0" lang="en-US" altLang="nl-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grote</a:t>
                      </a: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goals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301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192090"/>
              </p:ext>
            </p:extLst>
          </p:nvPr>
        </p:nvGraphicFramePr>
        <p:xfrm>
          <a:off x="468313" y="214313"/>
          <a:ext cx="4551362" cy="5713413"/>
        </p:xfrm>
        <a:graphic>
          <a:graphicData uri="http://schemas.openxmlformats.org/drawingml/2006/table">
            <a:tbl>
              <a:tblPr/>
              <a:tblGrid>
                <a:gridCol w="304800"/>
                <a:gridCol w="2124075"/>
                <a:gridCol w="2122487"/>
              </a:tblGrid>
              <a:tr h="19573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INHOUD</a:t>
                      </a:r>
                    </a:p>
                  </a:txBody>
                  <a:tcPr marL="90000" marR="90000" marT="69840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Omschrijving van de vorm (bijv. 7 tegen 5)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Partij 4 tegen 4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Formaties van beide teams (bijv. 1-4-3 tegen 3-3)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TC: </a:t>
                      </a: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1-1-2-1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NTC: </a:t>
                      </a: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1-1-2-1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Manier van scoren van beide teams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 grote goals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Bijzonderheden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Voorwaarde speelwijze tegenpartij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aanvallen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2319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METHODIEK</a:t>
                      </a:r>
                    </a:p>
                  </a:txBody>
                  <a:tcPr marL="90000" marR="90000" marT="69840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Moeilijker maken? (hoe?)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Veld groter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Makkelijker/</a:t>
                      </a:r>
                      <a:r>
                        <a:rPr kumimoji="0" lang="en-US" altLang="nl-NL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eenvoudiger</a:t>
                      </a:r>
                      <a:r>
                        <a:rPr kumimoji="0" lang="en-US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maken?(hoe?)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Veld kleiner</a:t>
                      </a: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AANWIJZINGEN</a:t>
                      </a:r>
                    </a:p>
                  </a:txBody>
                  <a:tcPr marL="90000" marR="90000" marT="69840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Algemene uitgangspunten</a:t>
                      </a:r>
                    </a:p>
                    <a:p>
                      <a:pPr marL="228600" marR="0" lvl="0" indent="-22860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AutoNum type="arabicPeriod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Druk houden</a:t>
                      </a:r>
                    </a:p>
                    <a:p>
                      <a:pPr marL="228600" marR="0" lvl="0" indent="-22860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AutoNum type="arabicPeriod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Zijkant dwingen</a:t>
                      </a:r>
                    </a:p>
                    <a:p>
                      <a:pPr marL="228600" marR="0" lvl="0" indent="-22860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AutoNum type="arabicPeriod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Lijn eruit naar mede aanvaller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Handelingen met de bal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Handelingen zonder de bal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Tackle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Blocktackle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Verdedigend koppen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rugdekking</a:t>
                      </a: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Spelinzicht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Communicatie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Communicatie hele team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32" name="Text Box 139"/>
          <p:cNvSpPr txBox="1">
            <a:spLocks noChangeArrowheads="1"/>
          </p:cNvSpPr>
          <p:nvPr/>
        </p:nvSpPr>
        <p:spPr bwMode="auto">
          <a:xfrm>
            <a:off x="6350" y="1844675"/>
            <a:ext cx="39370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ts val="875"/>
              </a:spcBef>
              <a:buSzPct val="100000"/>
            </a:pPr>
            <a:r>
              <a:rPr lang="en-US" altLang="nl-NL" sz="1400" b="1">
                <a:solidFill>
                  <a:srgbClr val="000000"/>
                </a:solidFill>
                <a:cs typeface="Arial" panose="020B0604020202020204" pitchFamily="34" charset="0"/>
              </a:rPr>
              <a:t>TRAINING </a:t>
            </a:r>
            <a:r>
              <a:rPr lang="en-US" altLang="nl-NL" sz="1400">
                <a:solidFill>
                  <a:srgbClr val="000000"/>
                </a:solidFill>
                <a:cs typeface="Arial" panose="020B0604020202020204" pitchFamily="34" charset="0"/>
              </a:rPr>
              <a:t>TOEPASSINGSFASE</a:t>
            </a:r>
          </a:p>
        </p:txBody>
      </p:sp>
      <p:sp>
        <p:nvSpPr>
          <p:cNvPr id="11333" name="AutoShape 140"/>
          <p:cNvSpPr>
            <a:spLocks noChangeArrowheads="1"/>
          </p:cNvSpPr>
          <p:nvPr/>
        </p:nvSpPr>
        <p:spPr bwMode="auto">
          <a:xfrm>
            <a:off x="7858125" y="3041650"/>
            <a:ext cx="219075" cy="1936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334" name="AutoShape 141"/>
          <p:cNvSpPr>
            <a:spLocks noChangeArrowheads="1"/>
          </p:cNvSpPr>
          <p:nvPr/>
        </p:nvSpPr>
        <p:spPr bwMode="auto">
          <a:xfrm>
            <a:off x="6340474" y="2847837"/>
            <a:ext cx="217488" cy="192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11335" name="AutoShape 142"/>
          <p:cNvSpPr>
            <a:spLocks noChangeArrowheads="1"/>
          </p:cNvSpPr>
          <p:nvPr/>
        </p:nvSpPr>
        <p:spPr bwMode="auto">
          <a:xfrm>
            <a:off x="8532018" y="2501885"/>
            <a:ext cx="217488" cy="1920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 dirty="0">
                <a:solidFill>
                  <a:srgbClr val="00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11336" name="AutoShape 143"/>
          <p:cNvSpPr>
            <a:spLocks noChangeArrowheads="1"/>
          </p:cNvSpPr>
          <p:nvPr/>
        </p:nvSpPr>
        <p:spPr bwMode="auto">
          <a:xfrm>
            <a:off x="7858125" y="2792413"/>
            <a:ext cx="219075" cy="192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11337" name="AutoShape 144"/>
          <p:cNvSpPr>
            <a:spLocks noChangeArrowheads="1"/>
          </p:cNvSpPr>
          <p:nvPr/>
        </p:nvSpPr>
        <p:spPr bwMode="auto">
          <a:xfrm>
            <a:off x="8156077" y="2682289"/>
            <a:ext cx="217488" cy="1905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1338" name="AutoShape 145"/>
          <p:cNvSpPr>
            <a:spLocks noChangeArrowheads="1"/>
          </p:cNvSpPr>
          <p:nvPr/>
        </p:nvSpPr>
        <p:spPr bwMode="auto">
          <a:xfrm>
            <a:off x="5073649" y="3748966"/>
            <a:ext cx="217488" cy="1905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1339" name="AutoShape 146"/>
          <p:cNvSpPr>
            <a:spLocks noChangeArrowheads="1"/>
          </p:cNvSpPr>
          <p:nvPr/>
        </p:nvSpPr>
        <p:spPr bwMode="auto">
          <a:xfrm>
            <a:off x="8740521" y="3071019"/>
            <a:ext cx="219075" cy="1905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1340" name="AutoShape 147"/>
          <p:cNvSpPr>
            <a:spLocks noChangeArrowheads="1"/>
          </p:cNvSpPr>
          <p:nvPr/>
        </p:nvSpPr>
        <p:spPr bwMode="auto">
          <a:xfrm>
            <a:off x="6301510" y="4706938"/>
            <a:ext cx="217488" cy="192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1341" name="AutoShape 148"/>
          <p:cNvSpPr>
            <a:spLocks noChangeArrowheads="1"/>
          </p:cNvSpPr>
          <p:nvPr/>
        </p:nvSpPr>
        <p:spPr bwMode="auto">
          <a:xfrm>
            <a:off x="7548562" y="3743325"/>
            <a:ext cx="217488" cy="1920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1342" name="AutoShape 149"/>
          <p:cNvSpPr>
            <a:spLocks noChangeArrowheads="1"/>
          </p:cNvSpPr>
          <p:nvPr/>
        </p:nvSpPr>
        <p:spPr bwMode="auto">
          <a:xfrm>
            <a:off x="6293644" y="5152444"/>
            <a:ext cx="219075" cy="192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1343" name="AutoShape 150"/>
          <p:cNvSpPr>
            <a:spLocks noChangeArrowheads="1"/>
          </p:cNvSpPr>
          <p:nvPr/>
        </p:nvSpPr>
        <p:spPr bwMode="auto">
          <a:xfrm>
            <a:off x="8143875" y="3036888"/>
            <a:ext cx="217488" cy="1936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11</a:t>
            </a:r>
          </a:p>
        </p:txBody>
      </p:sp>
      <p:sp>
        <p:nvSpPr>
          <p:cNvPr id="11344" name="Oval 151"/>
          <p:cNvSpPr>
            <a:spLocks noChangeArrowheads="1"/>
          </p:cNvSpPr>
          <p:nvPr/>
        </p:nvSpPr>
        <p:spPr bwMode="auto">
          <a:xfrm>
            <a:off x="6361906" y="2485916"/>
            <a:ext cx="203200" cy="20161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1345" name="Oval 152"/>
          <p:cNvSpPr>
            <a:spLocks noChangeArrowheads="1"/>
          </p:cNvSpPr>
          <p:nvPr/>
        </p:nvSpPr>
        <p:spPr bwMode="auto">
          <a:xfrm>
            <a:off x="7859713" y="3295650"/>
            <a:ext cx="195262" cy="19526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1346" name="Oval 153"/>
          <p:cNvSpPr>
            <a:spLocks noChangeArrowheads="1"/>
          </p:cNvSpPr>
          <p:nvPr/>
        </p:nvSpPr>
        <p:spPr bwMode="auto">
          <a:xfrm>
            <a:off x="6491441" y="2758926"/>
            <a:ext cx="195263" cy="195262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1347" name="Oval 154"/>
          <p:cNvSpPr>
            <a:spLocks noChangeArrowheads="1"/>
          </p:cNvSpPr>
          <p:nvPr/>
        </p:nvSpPr>
        <p:spPr bwMode="auto">
          <a:xfrm>
            <a:off x="8455025" y="3295650"/>
            <a:ext cx="196850" cy="19526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1348" name="Oval 155"/>
          <p:cNvSpPr>
            <a:spLocks noChangeArrowheads="1"/>
          </p:cNvSpPr>
          <p:nvPr/>
        </p:nvSpPr>
        <p:spPr bwMode="auto">
          <a:xfrm>
            <a:off x="7859713" y="3535363"/>
            <a:ext cx="207962" cy="207962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1349" name="Oval 156"/>
          <p:cNvSpPr>
            <a:spLocks noChangeArrowheads="1"/>
          </p:cNvSpPr>
          <p:nvPr/>
        </p:nvSpPr>
        <p:spPr bwMode="auto">
          <a:xfrm>
            <a:off x="8156575" y="3530600"/>
            <a:ext cx="195263" cy="19526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1350" name="Oval 157"/>
          <p:cNvSpPr>
            <a:spLocks noChangeArrowheads="1"/>
          </p:cNvSpPr>
          <p:nvPr/>
        </p:nvSpPr>
        <p:spPr bwMode="auto">
          <a:xfrm>
            <a:off x="5341275" y="3648455"/>
            <a:ext cx="196850" cy="195262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 dirty="0">
                <a:solidFill>
                  <a:srgbClr val="0000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11351" name="Oval 158"/>
          <p:cNvSpPr>
            <a:spLocks noChangeArrowheads="1"/>
          </p:cNvSpPr>
          <p:nvPr/>
        </p:nvSpPr>
        <p:spPr bwMode="auto">
          <a:xfrm>
            <a:off x="7966549" y="2447132"/>
            <a:ext cx="196850" cy="195262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11352" name="Oval 159"/>
          <p:cNvSpPr>
            <a:spLocks noChangeArrowheads="1"/>
          </p:cNvSpPr>
          <p:nvPr/>
        </p:nvSpPr>
        <p:spPr bwMode="auto">
          <a:xfrm>
            <a:off x="6314210" y="4399438"/>
            <a:ext cx="192087" cy="190500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 dirty="0">
                <a:solidFill>
                  <a:srgbClr val="0000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11353" name="Oval 160"/>
          <p:cNvSpPr>
            <a:spLocks noChangeArrowheads="1"/>
          </p:cNvSpPr>
          <p:nvPr/>
        </p:nvSpPr>
        <p:spPr bwMode="auto">
          <a:xfrm>
            <a:off x="8502650" y="3556000"/>
            <a:ext cx="198437" cy="196850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 dirty="0">
                <a:solidFill>
                  <a:srgbClr val="0000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354" name="Oval 161"/>
          <p:cNvSpPr>
            <a:spLocks noChangeArrowheads="1"/>
          </p:cNvSpPr>
          <p:nvPr/>
        </p:nvSpPr>
        <p:spPr bwMode="auto">
          <a:xfrm>
            <a:off x="7296151" y="3590981"/>
            <a:ext cx="195262" cy="19526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11</a:t>
            </a:r>
          </a:p>
        </p:txBody>
      </p:sp>
      <p:grpSp>
        <p:nvGrpSpPr>
          <p:cNvPr id="97" name="Group 59"/>
          <p:cNvGrpSpPr>
            <a:grpSpLocks/>
          </p:cNvGrpSpPr>
          <p:nvPr/>
        </p:nvGrpSpPr>
        <p:grpSpPr bwMode="auto">
          <a:xfrm rot="10800000">
            <a:off x="5989638" y="5315955"/>
            <a:ext cx="858837" cy="207962"/>
            <a:chOff x="4367" y="3571"/>
            <a:chExt cx="541" cy="131"/>
          </a:xfrm>
        </p:grpSpPr>
        <p:sp>
          <p:nvSpPr>
            <p:cNvPr id="98" name="Rectangle 60"/>
            <p:cNvSpPr>
              <a:spLocks noChangeArrowheads="1"/>
            </p:cNvSpPr>
            <p:nvPr/>
          </p:nvSpPr>
          <p:spPr bwMode="auto">
            <a:xfrm>
              <a:off x="4368" y="3572"/>
              <a:ext cx="540" cy="130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99" name="Group 61"/>
            <p:cNvGrpSpPr>
              <a:grpSpLocks/>
            </p:cNvGrpSpPr>
            <p:nvPr/>
          </p:nvGrpSpPr>
          <p:grpSpPr bwMode="auto">
            <a:xfrm>
              <a:off x="4367" y="3571"/>
              <a:ext cx="541" cy="131"/>
              <a:chOff x="4367" y="3571"/>
              <a:chExt cx="541" cy="131"/>
            </a:xfrm>
          </p:grpSpPr>
          <p:sp>
            <p:nvSpPr>
              <p:cNvPr id="100" name="Line 62"/>
              <p:cNvSpPr>
                <a:spLocks noChangeShapeType="1"/>
              </p:cNvSpPr>
              <p:nvPr/>
            </p:nvSpPr>
            <p:spPr bwMode="auto">
              <a:xfrm>
                <a:off x="4368" y="3572"/>
                <a:ext cx="0" cy="13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1" name="Line 63"/>
              <p:cNvSpPr>
                <a:spLocks noChangeShapeType="1"/>
              </p:cNvSpPr>
              <p:nvPr/>
            </p:nvSpPr>
            <p:spPr bwMode="auto">
              <a:xfrm>
                <a:off x="4848" y="3572"/>
                <a:ext cx="0" cy="13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2" name="Line 64"/>
              <p:cNvSpPr>
                <a:spLocks noChangeShapeType="1"/>
              </p:cNvSpPr>
              <p:nvPr/>
            </p:nvSpPr>
            <p:spPr bwMode="auto">
              <a:xfrm>
                <a:off x="4368" y="3572"/>
                <a:ext cx="479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103" name="Group 65"/>
              <p:cNvGrpSpPr>
                <a:grpSpLocks/>
              </p:cNvGrpSpPr>
              <p:nvPr/>
            </p:nvGrpSpPr>
            <p:grpSpPr bwMode="auto">
              <a:xfrm>
                <a:off x="4367" y="3571"/>
                <a:ext cx="61" cy="131"/>
                <a:chOff x="4367" y="3571"/>
                <a:chExt cx="61" cy="131"/>
              </a:xfrm>
            </p:grpSpPr>
            <p:sp>
              <p:nvSpPr>
                <p:cNvPr id="107" name="Line 66"/>
                <p:cNvSpPr>
                  <a:spLocks noChangeShapeType="1"/>
                </p:cNvSpPr>
                <p:nvPr/>
              </p:nvSpPr>
              <p:spPr bwMode="auto">
                <a:xfrm>
                  <a:off x="4428" y="3616"/>
                  <a:ext cx="0" cy="86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8" name="Line 67"/>
                <p:cNvSpPr>
                  <a:spLocks noChangeShapeType="1"/>
                </p:cNvSpPr>
                <p:nvPr/>
              </p:nvSpPr>
              <p:spPr bwMode="auto">
                <a:xfrm flipH="1" flipV="1">
                  <a:off x="4366" y="3570"/>
                  <a:ext cx="63" cy="47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04" name="Group 68"/>
              <p:cNvGrpSpPr>
                <a:grpSpLocks/>
              </p:cNvGrpSpPr>
              <p:nvPr/>
            </p:nvGrpSpPr>
            <p:grpSpPr bwMode="auto">
              <a:xfrm>
                <a:off x="4847" y="3571"/>
                <a:ext cx="61" cy="131"/>
                <a:chOff x="4847" y="3571"/>
                <a:chExt cx="61" cy="131"/>
              </a:xfrm>
            </p:grpSpPr>
            <p:sp>
              <p:nvSpPr>
                <p:cNvPr id="105" name="Line 69"/>
                <p:cNvSpPr>
                  <a:spLocks noChangeShapeType="1"/>
                </p:cNvSpPr>
                <p:nvPr/>
              </p:nvSpPr>
              <p:spPr bwMode="auto">
                <a:xfrm>
                  <a:off x="4908" y="3616"/>
                  <a:ext cx="0" cy="86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6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4846" y="3570"/>
                  <a:ext cx="63" cy="47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7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534218"/>
              </p:ext>
            </p:extLst>
          </p:nvPr>
        </p:nvGraphicFramePr>
        <p:xfrm>
          <a:off x="468313" y="1484313"/>
          <a:ext cx="4105275" cy="4321175"/>
        </p:xfrm>
        <a:graphic>
          <a:graphicData uri="http://schemas.openxmlformats.org/drawingml/2006/table">
            <a:tbl>
              <a:tblPr/>
              <a:tblGrid>
                <a:gridCol w="4105275"/>
              </a:tblGrid>
              <a:tr h="43211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Heb je met de spelers op de doelstelling kunnen trainen?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Wat zijn de spelers beter gaan uitvoeren (in relatie tot de doelstelling) gedurende jouw training?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Wat moeten de spelers nog beter leren uitvoeren (in relatie tot de doelstelling)?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Consequenties voor een volgende training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Keuze trainingsvorm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Keuze beginsituatie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Keuze rol tegenpartij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Aanwijzingen / accenten voor de coach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66096" marB="46800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93663" y="1485900"/>
            <a:ext cx="333375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spcBef>
                <a:spcPts val="625"/>
              </a:spcBef>
              <a:buSzPct val="100000"/>
            </a:pPr>
            <a:r>
              <a:rPr lang="en-US" altLang="nl-NL" sz="1000">
                <a:solidFill>
                  <a:srgbClr val="FF7600"/>
                </a:solidFill>
                <a:cs typeface="Arial" panose="020B0604020202020204" pitchFamily="34" charset="0"/>
              </a:rPr>
              <a:t>ORIENTATIEFASE / OEFENLEERFASE / TOEPASSINGSFASE</a:t>
            </a:r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396875" y="1074738"/>
            <a:ext cx="14382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ts val="875"/>
              </a:spcBef>
              <a:buSzPct val="100000"/>
            </a:pPr>
            <a:r>
              <a:rPr lang="en-US" altLang="nl-NL" sz="1400" b="1">
                <a:solidFill>
                  <a:srgbClr val="000000"/>
                </a:solidFill>
                <a:cs typeface="Arial" panose="020B0604020202020204" pitchFamily="34" charset="0"/>
              </a:rPr>
              <a:t>EVALUATIE</a:t>
            </a:r>
          </a:p>
        </p:txBody>
      </p:sp>
      <p:graphicFrame>
        <p:nvGraphicFramePr>
          <p:cNvPr id="922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779340"/>
              </p:ext>
            </p:extLst>
          </p:nvPr>
        </p:nvGraphicFramePr>
        <p:xfrm>
          <a:off x="4643438" y="1484313"/>
          <a:ext cx="4033837" cy="4321175"/>
        </p:xfrm>
        <a:graphic>
          <a:graphicData uri="http://schemas.openxmlformats.org/drawingml/2006/table">
            <a:tbl>
              <a:tblPr/>
              <a:tblGrid>
                <a:gridCol w="4033837"/>
              </a:tblGrid>
              <a:tr h="43211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Hoe heb je de training aangepakt?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Wat ging er goed en wat ging er minder goed als je kijkt naar jouw rol als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trainer?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Waarom ging het volgens jou minder goed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Wat wil je de volgende keer beter doen?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Hoe ga je dit voor elkaar krijgen?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</a:txBody>
                  <a:tcPr marL="90000" marR="90000" marT="66096" marB="46800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28" name="Text Box 15"/>
          <p:cNvSpPr txBox="1">
            <a:spLocks noChangeArrowheads="1"/>
          </p:cNvSpPr>
          <p:nvPr/>
        </p:nvSpPr>
        <p:spPr bwMode="auto">
          <a:xfrm>
            <a:off x="4572000" y="1074738"/>
            <a:ext cx="176053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ts val="875"/>
              </a:spcBef>
              <a:buSzPct val="100000"/>
            </a:pPr>
            <a:r>
              <a:rPr lang="en-US" altLang="nl-NL" sz="1400" b="1">
                <a:solidFill>
                  <a:srgbClr val="000000"/>
                </a:solidFill>
                <a:cs typeface="Arial" panose="020B0604020202020204" pitchFamily="34" charset="0"/>
              </a:rPr>
              <a:t>ZELFREFLECTIE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thema">
      <a:majorFont>
        <a:latin typeface="Arial"/>
        <a:ea typeface="Geneva"/>
        <a:cs typeface="Geneva"/>
      </a:majorFont>
      <a:minorFont>
        <a:latin typeface="Arial"/>
        <a:ea typeface="Geneva"/>
        <a:cs typeface="Genev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them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them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1414</TotalTime>
  <Words>726</Words>
  <Application>Microsoft Office PowerPoint</Application>
  <PresentationFormat>Diavoorstelling (4:3)</PresentationFormat>
  <Paragraphs>311</Paragraphs>
  <Slides>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5</vt:i4>
      </vt:variant>
    </vt:vector>
  </HeadingPairs>
  <TitlesOfParts>
    <vt:vector size="14" baseType="lpstr">
      <vt:lpstr>Arial</vt:lpstr>
      <vt:lpstr>DejaVu Sans</vt:lpstr>
      <vt:lpstr>Geneva</vt:lpstr>
      <vt:lpstr>Lucida Sans Unicode</vt:lpstr>
      <vt:lpstr>Times New Roman</vt:lpstr>
      <vt:lpstr>Verdana</vt:lpstr>
      <vt:lpstr>Kantoorthema</vt:lpstr>
      <vt:lpstr>Kantoorthema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Wedstrijdanalyse formulier</dc:title>
  <dc:subject/>
  <dc:creator>Michael.vanderstar</dc:creator>
  <cp:keywords/>
  <dc:description/>
  <cp:lastModifiedBy>marvin bronsgeest</cp:lastModifiedBy>
  <cp:revision>274</cp:revision>
  <cp:lastPrinted>2015-09-16T13:30:44Z</cp:lastPrinted>
  <dcterms:created xsi:type="dcterms:W3CDTF">2011-05-11T11:13:38Z</dcterms:created>
  <dcterms:modified xsi:type="dcterms:W3CDTF">2016-08-23T12:21:36Z</dcterms:modified>
</cp:coreProperties>
</file>